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1" r:id="rId2"/>
    <p:sldMasterId id="2147483683" r:id="rId3"/>
    <p:sldMasterId id="2147483707" r:id="rId4"/>
  </p:sldMasterIdLst>
  <p:notesMasterIdLst>
    <p:notesMasterId r:id="rId36"/>
  </p:notesMasterIdLst>
  <p:sldIdLst>
    <p:sldId id="331" r:id="rId5"/>
    <p:sldId id="334" r:id="rId6"/>
    <p:sldId id="337" r:id="rId7"/>
    <p:sldId id="340" r:id="rId8"/>
    <p:sldId id="343" r:id="rId9"/>
    <p:sldId id="346" r:id="rId10"/>
    <p:sldId id="403" r:id="rId11"/>
    <p:sldId id="404" r:id="rId12"/>
    <p:sldId id="349" r:id="rId13"/>
    <p:sldId id="408" r:id="rId14"/>
    <p:sldId id="399" r:id="rId15"/>
    <p:sldId id="405" r:id="rId16"/>
    <p:sldId id="406" r:id="rId17"/>
    <p:sldId id="409" r:id="rId18"/>
    <p:sldId id="407" r:id="rId19"/>
    <p:sldId id="400" r:id="rId20"/>
    <p:sldId id="418" r:id="rId21"/>
    <p:sldId id="426" r:id="rId22"/>
    <p:sldId id="410" r:id="rId23"/>
    <p:sldId id="419" r:id="rId24"/>
    <p:sldId id="425" r:id="rId25"/>
    <p:sldId id="420" r:id="rId26"/>
    <p:sldId id="423" r:id="rId27"/>
    <p:sldId id="424" r:id="rId28"/>
    <p:sldId id="313" r:id="rId29"/>
    <p:sldId id="422" r:id="rId30"/>
    <p:sldId id="398" r:id="rId31"/>
    <p:sldId id="316" r:id="rId32"/>
    <p:sldId id="421" r:id="rId33"/>
    <p:sldId id="325" r:id="rId34"/>
    <p:sldId id="397" r:id="rId35"/>
  </p:sldIdLst>
  <p:sldSz cx="9144000" cy="6858000" type="screen4x3"/>
  <p:notesSz cx="6858000" cy="9144000"/>
  <p:embeddedFontLst>
    <p:embeddedFont>
      <p:font typeface="Abadi Extra Light" panose="020B0204020104020204" pitchFamily="34" charset="0"/>
      <p:regular r:id="rId37"/>
    </p:embeddedFont>
    <p:embeddedFont>
      <p:font typeface="Calibri" panose="020F0502020204030204" pitchFamily="34" charset="0"/>
      <p:regular r:id="rId38"/>
      <p:bold r:id="rId39"/>
      <p:italic r:id="rId40"/>
      <p:boldItalic r:id="rId41"/>
    </p:embeddedFont>
    <p:embeddedFont>
      <p:font typeface="SimSun" panose="02010600030101010101" pitchFamily="2" charset="-122"/>
      <p:regular r:id="rId42"/>
    </p:embeddedFont>
    <p:embeddedFont>
      <p:font typeface="Tahoma" panose="020B0604030504040204" pitchFamily="34" charset="0"/>
      <p:regular r:id="rId43"/>
      <p:bold r:id="rId44"/>
    </p:embeddedFont>
  </p:embeddedFontLst>
  <p:custDataLst>
    <p:tags r:id="rId45"/>
  </p:custDataLst>
  <p:defaultTextStyle>
    <a:defPPr>
      <a:defRPr lang="en-US"/>
    </a:defPPr>
    <a:lvl1pPr algn="l" rtl="0" fontAlgn="base">
      <a:spcBef>
        <a:spcPct val="0"/>
      </a:spcBef>
      <a:spcAft>
        <a:spcPct val="0"/>
      </a:spcAft>
      <a:defRPr kern="1200">
        <a:solidFill>
          <a:srgbClr val="000000"/>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rgbClr val="000000"/>
        </a:solidFill>
        <a:latin typeface="Calibri" panose="020F0502020204030204" pitchFamily="34" charset="0"/>
        <a:ea typeface="+mn-ea"/>
        <a:cs typeface="Calibri" panose="020F0502020204030204" pitchFamily="34" charset="0"/>
      </a:defRPr>
    </a:lvl2pPr>
    <a:lvl3pPr marL="914400" algn="l" rtl="0" fontAlgn="base">
      <a:spcBef>
        <a:spcPct val="0"/>
      </a:spcBef>
      <a:spcAft>
        <a:spcPct val="0"/>
      </a:spcAft>
      <a:defRPr kern="1200">
        <a:solidFill>
          <a:srgbClr val="000000"/>
        </a:solidFill>
        <a:latin typeface="Calibri" panose="020F0502020204030204" pitchFamily="34" charset="0"/>
        <a:ea typeface="+mn-ea"/>
        <a:cs typeface="Calibri" panose="020F0502020204030204" pitchFamily="34" charset="0"/>
      </a:defRPr>
    </a:lvl3pPr>
    <a:lvl4pPr marL="1371600" algn="l" rtl="0" fontAlgn="base">
      <a:spcBef>
        <a:spcPct val="0"/>
      </a:spcBef>
      <a:spcAft>
        <a:spcPct val="0"/>
      </a:spcAft>
      <a:defRPr kern="1200">
        <a:solidFill>
          <a:srgbClr val="000000"/>
        </a:solidFill>
        <a:latin typeface="Calibri" panose="020F0502020204030204" pitchFamily="34" charset="0"/>
        <a:ea typeface="+mn-ea"/>
        <a:cs typeface="Calibri" panose="020F0502020204030204" pitchFamily="34" charset="0"/>
      </a:defRPr>
    </a:lvl4pPr>
    <a:lvl5pPr marL="1828800" algn="l" rtl="0" fontAlgn="base">
      <a:spcBef>
        <a:spcPct val="0"/>
      </a:spcBef>
      <a:spcAft>
        <a:spcPct val="0"/>
      </a:spcAft>
      <a:defRPr kern="1200">
        <a:solidFill>
          <a:srgbClr val="000000"/>
        </a:solidFill>
        <a:latin typeface="Calibri" panose="020F0502020204030204" pitchFamily="34" charset="0"/>
        <a:ea typeface="+mn-ea"/>
        <a:cs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FF3399"/>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0" autoAdjust="0"/>
  </p:normalViewPr>
  <p:slideViewPr>
    <p:cSldViewPr>
      <p:cViewPr varScale="1">
        <p:scale>
          <a:sx n="78" d="100"/>
          <a:sy n="78" d="100"/>
        </p:scale>
        <p:origin x="111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p:scale>
          <a:sx n="10" d="100"/>
          <a:sy n="10" d="100"/>
        </p:scale>
        <p:origin x="-102" y="-2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n">
            <a:extLst>
              <a:ext uri="{FF2B5EF4-FFF2-40B4-BE49-F238E27FC236}">
                <a16:creationId xmlns:a16="http://schemas.microsoft.com/office/drawing/2014/main" id="{7F82AD8D-ED46-3985-C443-8A04C94B380D}"/>
              </a:ext>
            </a:extLst>
          </p:cNvPr>
          <p:cNvSpPr/>
          <p:nvPr/>
        </p:nvSpPr>
        <p:spPr>
          <a:xfrm>
            <a:off x="0" y="0"/>
            <a:ext cx="6858000" cy="9144000"/>
          </a:xfrm>
          <a:prstGeom prst="roundRect">
            <a:avLst>
              <a:gd name="adj" fmla="val 5"/>
            </a:avLst>
          </a:prstGeom>
          <a:solidFill>
            <a:srgbClr val="FFFFFF"/>
          </a:solidFill>
          <a:ln>
            <a:noFill/>
          </a:ln>
        </p:spPr>
        <p:txBody>
          <a:bodyPr spcFirstLastPara="1" lIns="91425" tIns="45700" rIns="91425" bIns="45700" anchor="ctr"/>
          <a:lstStyle/>
          <a:p>
            <a:pPr eaLnBrk="0" fontAlgn="auto" hangingPunct="0">
              <a:buClr>
                <a:srgbClr val="000000"/>
              </a:buClr>
              <a:buFont typeface="Arial"/>
              <a:buNone/>
            </a:pPr>
            <a:endParaRPr dirty="0">
              <a:latin typeface="Times New Roman" panose="02020603050405020304" pitchFamily="18" charset="0"/>
              <a:cs typeface="Arial"/>
              <a:sym typeface="Arial"/>
            </a:endParaRPr>
          </a:p>
        </p:txBody>
      </p:sp>
      <p:sp>
        <p:nvSpPr>
          <p:cNvPr id="4" name="Google Shape;4;n">
            <a:extLst>
              <a:ext uri="{FF2B5EF4-FFF2-40B4-BE49-F238E27FC236}">
                <a16:creationId xmlns:a16="http://schemas.microsoft.com/office/drawing/2014/main" id="{6EE79F66-E577-68EB-EFC6-237B68A916F6}"/>
              </a:ext>
            </a:extLst>
          </p:cNvPr>
          <p:cNvSpPr txBox="1"/>
          <p:nvPr/>
        </p:nvSpPr>
        <p:spPr>
          <a:xfrm>
            <a:off x="0" y="0"/>
            <a:ext cx="2971800" cy="457200"/>
          </a:xfrm>
          <a:prstGeom prst="rect">
            <a:avLst/>
          </a:prstGeom>
          <a:noFill/>
          <a:ln>
            <a:noFill/>
          </a:ln>
        </p:spPr>
        <p:txBody>
          <a:bodyPr spcFirstLastPara="1" lIns="91425" tIns="45700" rIns="91425" bIns="45700" anchor="ctr"/>
          <a:lstStyle/>
          <a:p>
            <a:pPr eaLnBrk="0" fontAlgn="auto" hangingPunct="0">
              <a:buClr>
                <a:srgbClr val="000000"/>
              </a:buClr>
              <a:buFont typeface="Arial"/>
              <a:buNone/>
            </a:pPr>
            <a:endParaRPr dirty="0">
              <a:latin typeface="Times New Roman" panose="02020603050405020304" pitchFamily="18" charset="0"/>
              <a:cs typeface="Arial"/>
              <a:sym typeface="Arial"/>
            </a:endParaRPr>
          </a:p>
        </p:txBody>
      </p:sp>
      <p:sp>
        <p:nvSpPr>
          <p:cNvPr id="53252" name="Google Shape;5;n">
            <a:extLst>
              <a:ext uri="{FF2B5EF4-FFF2-40B4-BE49-F238E27FC236}">
                <a16:creationId xmlns:a16="http://schemas.microsoft.com/office/drawing/2014/main" id="{0FF470E9-7468-AFA2-A40A-B4230CB32A1D}"/>
              </a:ext>
            </a:extLst>
          </p:cNvPr>
          <p:cNvSpPr>
            <a:spLocks noGrp="1" noChangeArrowheads="1"/>
          </p:cNvSpPr>
          <p:nvPr>
            <p:ph type="dt" idx="2"/>
          </p:nvPr>
        </p:nvSpPr>
        <p:spPr bwMode="auto">
          <a:xfrm>
            <a:off x="3884613" y="0"/>
            <a:ext cx="297021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a:buSzPts val="1400"/>
              <a:defRPr>
                <a:latin typeface="Times New Roman" panose="02020603050405020304" pitchFamily="18" charset="0"/>
                <a:cs typeface="Arial" panose="020B0604020202020204" pitchFamily="34" charset="0"/>
                <a:sym typeface="Arial" panose="020B0604020202020204" pitchFamily="34" charset="0"/>
              </a:defRPr>
            </a:lvl1pPr>
          </a:lstStyle>
          <a:p>
            <a:endParaRPr lang="en-US" altLang="en-US" dirty="0"/>
          </a:p>
        </p:txBody>
      </p:sp>
      <p:sp>
        <p:nvSpPr>
          <p:cNvPr id="53253" name="Google Shape;6;n">
            <a:extLst>
              <a:ext uri="{FF2B5EF4-FFF2-40B4-BE49-F238E27FC236}">
                <a16:creationId xmlns:a16="http://schemas.microsoft.com/office/drawing/2014/main" id="{EC1FB105-B015-A8C7-ECA6-1581E1056B16}"/>
              </a:ext>
            </a:extLst>
          </p:cNvPr>
          <p:cNvSpPr>
            <a:spLocks noGrp="1" noRot="1" noChangeAspect="1"/>
          </p:cNvSpPr>
          <p:nvPr>
            <p:ph type="sldImg"/>
          </p:nvPr>
        </p:nvSpPr>
        <p:spPr bwMode="auto">
          <a:xfrm>
            <a:off x="1143000" y="685800"/>
            <a:ext cx="4570413" cy="3427413"/>
          </a:xfrm>
          <a:custGeom>
            <a:avLst/>
            <a:gdLst>
              <a:gd name="T0" fmla="*/ 0 w 120000"/>
              <a:gd name="T1" fmla="*/ 0 h 120000"/>
              <a:gd name="T2" fmla="*/ 120000 w 120000"/>
              <a:gd name="T3" fmla="*/ 0 h 120000"/>
              <a:gd name="T4" fmla="*/ 120000 w 120000"/>
              <a:gd name="T5" fmla="*/ 120000 h 120000"/>
              <a:gd name="T6" fmla="*/ 0 w 120000"/>
              <a:gd name="T7" fmla="*/ 120000 h 120000"/>
            </a:gdLst>
            <a:ahLst/>
            <a:cxnLst>
              <a:cxn ang="0">
                <a:pos x="T0" y="T1"/>
              </a:cxn>
              <a:cxn ang="0">
                <a:pos x="T2" y="T3"/>
              </a:cxn>
              <a:cxn ang="0">
                <a:pos x="T4" y="T5"/>
              </a:cxn>
              <a:cxn ang="0">
                <a:pos x="T6" y="T7"/>
              </a:cxn>
            </a:cxnLst>
            <a:rect l="0" t="0" r="r" b="b"/>
            <a:pathLst>
              <a:path w="120000" h="120000">
                <a:moveTo>
                  <a:pt x="0" y="0"/>
                </a:moveTo>
                <a:lnTo>
                  <a:pt x="120000" y="0"/>
                </a:lnTo>
                <a:lnTo>
                  <a:pt x="120000" y="120000"/>
                </a:lnTo>
                <a:lnTo>
                  <a:pt x="0" y="120000"/>
                </a:lnTo>
                <a:close/>
              </a:path>
            </a:pathLst>
          </a:custGeom>
          <a:noFill/>
          <a:ln w="12600" cap="flat" algn="ctr">
            <a:solidFill>
              <a:srgbClr val="000000"/>
            </a:solidFill>
            <a:prstDash val="solid"/>
            <a:miter lim="800000"/>
            <a:headEnd type="none" w="sm" len="sm"/>
            <a:tailEnd type="none" w="sm" len="sm"/>
          </a:ln>
          <a:extLst>
            <a:ext uri="{909E8E84-426E-40DD-AFC4-6F175D3DCCD1}">
              <a14:hiddenFill xmlns:a14="http://schemas.microsoft.com/office/drawing/2010/main">
                <a:solidFill>
                  <a:srgbClr val="FFFFFF"/>
                </a:solidFill>
              </a14:hiddenFill>
            </a:ext>
          </a:extLst>
        </p:spPr>
      </p:sp>
      <p:sp>
        <p:nvSpPr>
          <p:cNvPr id="53254" name="Google Shape;7;n">
            <a:extLst>
              <a:ext uri="{FF2B5EF4-FFF2-40B4-BE49-F238E27FC236}">
                <a16:creationId xmlns:a16="http://schemas.microsoft.com/office/drawing/2014/main" id="{C0454777-569C-EDFC-9A13-86EFCB8C6C93}"/>
              </a:ext>
            </a:extLst>
          </p:cNvPr>
          <p:cNvSpPr>
            <a:spLocks noGrp="1" noChangeArrowheads="1"/>
          </p:cNvSpPr>
          <p:nvPr>
            <p:ph type="body" idx="1"/>
          </p:nvPr>
        </p:nvSpPr>
        <p:spPr bwMode="auto">
          <a:xfrm>
            <a:off x="685800" y="4343400"/>
            <a:ext cx="5484813" cy="41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endParaRPr lang="en-US" altLang="en-US" dirty="0"/>
          </a:p>
        </p:txBody>
      </p:sp>
      <p:sp>
        <p:nvSpPr>
          <p:cNvPr id="8" name="Google Shape;8;n">
            <a:extLst>
              <a:ext uri="{FF2B5EF4-FFF2-40B4-BE49-F238E27FC236}">
                <a16:creationId xmlns:a16="http://schemas.microsoft.com/office/drawing/2014/main" id="{4F2E75ED-1355-C7B3-958C-6108E9EE9D79}"/>
              </a:ext>
            </a:extLst>
          </p:cNvPr>
          <p:cNvSpPr txBox="1"/>
          <p:nvPr/>
        </p:nvSpPr>
        <p:spPr>
          <a:xfrm>
            <a:off x="0" y="8685213"/>
            <a:ext cx="2971800" cy="457200"/>
          </a:xfrm>
          <a:prstGeom prst="rect">
            <a:avLst/>
          </a:prstGeom>
          <a:noFill/>
          <a:ln>
            <a:noFill/>
          </a:ln>
        </p:spPr>
        <p:txBody>
          <a:bodyPr spcFirstLastPara="1" lIns="91425" tIns="45700" rIns="91425" bIns="45700" anchor="ctr"/>
          <a:lstStyle/>
          <a:p>
            <a:pPr eaLnBrk="0" fontAlgn="auto" hangingPunct="0">
              <a:buClr>
                <a:srgbClr val="000000"/>
              </a:buClr>
              <a:buFont typeface="Arial"/>
              <a:buNone/>
            </a:pPr>
            <a:endParaRPr dirty="0">
              <a:latin typeface="Times New Roman" panose="02020603050405020304" pitchFamily="18" charset="0"/>
              <a:cs typeface="Arial"/>
              <a:sym typeface="Arial"/>
            </a:endParaRPr>
          </a:p>
        </p:txBody>
      </p:sp>
      <p:sp>
        <p:nvSpPr>
          <p:cNvPr id="9" name="Google Shape;9;n">
            <a:extLst>
              <a:ext uri="{FF2B5EF4-FFF2-40B4-BE49-F238E27FC236}">
                <a16:creationId xmlns:a16="http://schemas.microsoft.com/office/drawing/2014/main" id="{91DCAD5B-85AD-E02A-F26A-FDC6988E8997}"/>
              </a:ext>
            </a:extLst>
          </p:cNvPr>
          <p:cNvSpPr txBox="1">
            <a:spLocks noGrp="1"/>
          </p:cNvSpPr>
          <p:nvPr>
            <p:ph type="sldNum" idx="12"/>
          </p:nvPr>
        </p:nvSpPr>
        <p:spPr>
          <a:xfrm>
            <a:off x="3884613" y="8685213"/>
            <a:ext cx="2970212" cy="455612"/>
          </a:xfrm>
          <a:prstGeom prst="rect">
            <a:avLst/>
          </a:prstGeom>
          <a:noFill/>
          <a:ln>
            <a:noFill/>
          </a:ln>
        </p:spPr>
        <p:txBody>
          <a:bodyPr vert="horz" wrap="square" lIns="90000" tIns="46800" rIns="90000" bIns="46800" numCol="1" anchor="b" anchorCtr="0" compatLnSpc="1">
            <a:prstTxWarp prst="textNoShape">
              <a:avLst/>
            </a:prstTxWarp>
            <a:noAutofit/>
          </a:bodyPr>
          <a:lstStyle>
            <a:lvl1pPr algn="r">
              <a:buClr>
                <a:srgbClr val="000000"/>
              </a:buClr>
              <a:buSzPts val="1200"/>
              <a:buFont typeface="Calibri" panose="020F0502020204030204" pitchFamily="34" charset="0"/>
              <a:buNone/>
              <a:defRPr sz="1200">
                <a:sym typeface="Calibri" panose="020F0502020204030204" pitchFamily="34" charset="0"/>
              </a:defRPr>
            </a:lvl1pPr>
          </a:lstStyle>
          <a:p>
            <a:fld id="{A55F80FF-6383-4D6D-BF36-F3A9D29B83B4}" type="slidenum">
              <a:rPr lang="en-US" altLang="en-US" smtClean="0"/>
              <a:pPr/>
              <a:t>‹#›</a:t>
            </a:fld>
            <a:endParaRPr lang="en-US" altLang="en-US" dirty="0"/>
          </a:p>
        </p:txBody>
      </p:sp>
    </p:spTree>
  </p:cSld>
  <p:clrMap bg1="lt1" tx1="dk1" bg2="dk2" tx2="lt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Google Shape;89;p1:notes">
            <a:extLst>
              <a:ext uri="{FF2B5EF4-FFF2-40B4-BE49-F238E27FC236}">
                <a16:creationId xmlns:a16="http://schemas.microsoft.com/office/drawing/2014/main" id="{768C939A-50D7-D153-E47E-63A7B5BF405C}"/>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C944DB32-FA99-406E-A617-41900C3D5296}" type="slidenum">
              <a:rPr lang="en-US" altLang="en-US" sz="1200">
                <a:sym typeface="Calibri" panose="020F0502020204030204" pitchFamily="34" charset="0"/>
              </a:rPr>
              <a:pPr algn="r">
                <a:buClr>
                  <a:srgbClr val="000000"/>
                </a:buClr>
                <a:buSzPts val="1200"/>
                <a:buFont typeface="Calibri" panose="020F0502020204030204" pitchFamily="34" charset="0"/>
                <a:buNone/>
              </a:pPr>
              <a:t>1</a:t>
            </a:fld>
            <a:endParaRPr lang="en-US" altLang="en-US" sz="1200" dirty="0">
              <a:sym typeface="Calibri" panose="020F0502020204030204" pitchFamily="34" charset="0"/>
            </a:endParaRPr>
          </a:p>
        </p:txBody>
      </p:sp>
      <p:sp>
        <p:nvSpPr>
          <p:cNvPr id="78851" name="Google Shape;90;p1:notes">
            <a:extLst>
              <a:ext uri="{FF2B5EF4-FFF2-40B4-BE49-F238E27FC236}">
                <a16:creationId xmlns:a16="http://schemas.microsoft.com/office/drawing/2014/main" id="{ED9E96EA-94E0-19B9-397A-B471BD58971E}"/>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8852" name="Google Shape;91;p1:notes">
            <a:extLst>
              <a:ext uri="{FF2B5EF4-FFF2-40B4-BE49-F238E27FC236}">
                <a16:creationId xmlns:a16="http://schemas.microsoft.com/office/drawing/2014/main" id="{D5866D03-570B-D7F5-70A2-B5AFCD1CB751}"/>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92" name="Google Shape;92;p1:notes">
            <a:extLst>
              <a:ext uri="{FF2B5EF4-FFF2-40B4-BE49-F238E27FC236}">
                <a16:creationId xmlns:a16="http://schemas.microsoft.com/office/drawing/2014/main" id="{53D35B67-66F5-F11C-62FB-266F36B3CD90}"/>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32742745-E0F3-4200-B8BD-5F9772179A86}" type="slidenum">
              <a:rPr lang="en-US" altLang="en-US" sz="1200">
                <a:sym typeface="Calibri" panose="020F0502020204030204" pitchFamily="34" charset="0"/>
              </a:rPr>
              <a:pPr algn="r">
                <a:buClr>
                  <a:srgbClr val="000000"/>
                </a:buClr>
                <a:buSzPts val="1200"/>
                <a:buFont typeface="Calibri" panose="020F0502020204030204" pitchFamily="34" charset="0"/>
                <a:buNone/>
              </a:pPr>
              <a:t>1</a:t>
            </a:fld>
            <a:endParaRPr lang="en-US" altLang="en-US" sz="1200" dirty="0">
              <a:sym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Google Shape;225;p10:notes">
            <a:extLst>
              <a:ext uri="{FF2B5EF4-FFF2-40B4-BE49-F238E27FC236}">
                <a16:creationId xmlns:a16="http://schemas.microsoft.com/office/drawing/2014/main" id="{F7BC6203-C10B-A378-C3A9-8C3C8EFC0789}"/>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3506E229-33F6-4345-80C7-97F9E6BC88B1}" type="slidenum">
              <a:rPr lang="en-US" altLang="en-US" sz="1200">
                <a:sym typeface="Calibri" panose="020F0502020204030204" pitchFamily="34" charset="0"/>
              </a:rPr>
              <a:pPr algn="r">
                <a:buClr>
                  <a:srgbClr val="000000"/>
                </a:buClr>
                <a:buSzPts val="1200"/>
                <a:buFont typeface="Calibri" panose="020F0502020204030204" pitchFamily="34" charset="0"/>
                <a:buNone/>
              </a:pPr>
              <a:t>10</a:t>
            </a:fld>
            <a:endParaRPr lang="en-US" altLang="en-US" sz="1200" dirty="0">
              <a:sym typeface="Calibri" panose="020F0502020204030204" pitchFamily="34" charset="0"/>
            </a:endParaRPr>
          </a:p>
        </p:txBody>
      </p:sp>
      <p:sp>
        <p:nvSpPr>
          <p:cNvPr id="84995" name="Google Shape;226;p10:notes">
            <a:extLst>
              <a:ext uri="{FF2B5EF4-FFF2-40B4-BE49-F238E27FC236}">
                <a16:creationId xmlns:a16="http://schemas.microsoft.com/office/drawing/2014/main" id="{0C3344E8-3B2E-F075-C250-A2270A14CF94}"/>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84996" name="Google Shape;227;p10:notes">
            <a:extLst>
              <a:ext uri="{FF2B5EF4-FFF2-40B4-BE49-F238E27FC236}">
                <a16:creationId xmlns:a16="http://schemas.microsoft.com/office/drawing/2014/main" id="{4F186C86-5ED8-FD12-4B2E-FE7E934A0298}"/>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228" name="Google Shape;228;p10:notes">
            <a:extLst>
              <a:ext uri="{FF2B5EF4-FFF2-40B4-BE49-F238E27FC236}">
                <a16:creationId xmlns:a16="http://schemas.microsoft.com/office/drawing/2014/main" id="{FC2CF4EA-046B-42C9-6028-E97A3B0366CD}"/>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243F7BD7-119D-4A31-8107-2A9566A96DB2}" type="slidenum">
              <a:rPr lang="en-US" altLang="en-US" sz="1200">
                <a:sym typeface="Calibri" panose="020F0502020204030204" pitchFamily="34" charset="0"/>
              </a:rPr>
              <a:pPr algn="r">
                <a:buClr>
                  <a:srgbClr val="000000"/>
                </a:buClr>
                <a:buSzPts val="1200"/>
                <a:buFont typeface="Calibri" panose="020F0502020204030204" pitchFamily="34" charset="0"/>
                <a:buNone/>
              </a:pPr>
              <a:t>10</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2238136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11</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11</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1658730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12</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12</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420544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13</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13</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1554893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14</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14</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18674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15</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15</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1894383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16</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16</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3586863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17</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17</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3541665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18</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18</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1177411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19</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19</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151989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Google Shape;102;p2:notes">
            <a:extLst>
              <a:ext uri="{FF2B5EF4-FFF2-40B4-BE49-F238E27FC236}">
                <a16:creationId xmlns:a16="http://schemas.microsoft.com/office/drawing/2014/main" id="{6559176D-6270-40C6-B7BE-CEC01AEB33A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A0C1972A-B9EF-44CD-85D1-28E0BE257BC0}" type="slidenum">
              <a:rPr lang="en-US" altLang="en-US" sz="1200">
                <a:sym typeface="Calibri" panose="020F0502020204030204" pitchFamily="34" charset="0"/>
              </a:rPr>
              <a:pPr algn="r">
                <a:buClr>
                  <a:srgbClr val="000000"/>
                </a:buClr>
                <a:buSzPts val="1200"/>
                <a:buFont typeface="Calibri" panose="020F0502020204030204" pitchFamily="34" charset="0"/>
                <a:buNone/>
              </a:pPr>
              <a:t>2</a:t>
            </a:fld>
            <a:endParaRPr lang="en-US" altLang="en-US" sz="1200" dirty="0">
              <a:sym typeface="Calibri" panose="020F0502020204030204" pitchFamily="34" charset="0"/>
            </a:endParaRPr>
          </a:p>
        </p:txBody>
      </p:sp>
      <p:sp>
        <p:nvSpPr>
          <p:cNvPr id="79875" name="Google Shape;103;p2:notes">
            <a:extLst>
              <a:ext uri="{FF2B5EF4-FFF2-40B4-BE49-F238E27FC236}">
                <a16:creationId xmlns:a16="http://schemas.microsoft.com/office/drawing/2014/main" id="{38228C62-25C0-58B5-716D-570C4375588A}"/>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9876" name="Google Shape;104;p2:notes">
            <a:extLst>
              <a:ext uri="{FF2B5EF4-FFF2-40B4-BE49-F238E27FC236}">
                <a16:creationId xmlns:a16="http://schemas.microsoft.com/office/drawing/2014/main" id="{5927D0DC-4069-D618-D395-BE6CCD9B2EA6}"/>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105" name="Google Shape;105;p2:notes">
            <a:extLst>
              <a:ext uri="{FF2B5EF4-FFF2-40B4-BE49-F238E27FC236}">
                <a16:creationId xmlns:a16="http://schemas.microsoft.com/office/drawing/2014/main" id="{E00F6E56-B6BD-5FAF-55A0-0EF1EF886A6E}"/>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47363101-25B0-4F5B-B8C8-6898C6FC739A}" type="slidenum">
              <a:rPr lang="en-US" altLang="en-US" sz="1200">
                <a:sym typeface="Calibri" panose="020F0502020204030204" pitchFamily="34" charset="0"/>
              </a:rPr>
              <a:pPr algn="r">
                <a:buClr>
                  <a:srgbClr val="000000"/>
                </a:buClr>
                <a:buSzPts val="1200"/>
                <a:buFont typeface="Calibri" panose="020F0502020204030204" pitchFamily="34" charset="0"/>
                <a:buNone/>
              </a:pPr>
              <a:t>2</a:t>
            </a:fld>
            <a:endParaRPr lang="en-US" altLang="en-US" sz="1200" dirty="0">
              <a:sym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20</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20</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2557177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21</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21</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2002339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22</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22</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1254709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23</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23</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2704631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24</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24</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1263062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25</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25</a:t>
            </a:fld>
            <a:endParaRPr lang="en-US" altLang="en-US" sz="1200" dirty="0">
              <a:sym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26</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26</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4241337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Google Shape;424;p16:notes">
            <a:extLst>
              <a:ext uri="{FF2B5EF4-FFF2-40B4-BE49-F238E27FC236}">
                <a16:creationId xmlns:a16="http://schemas.microsoft.com/office/drawing/2014/main" id="{4976311C-3329-1BB6-DB76-88CBB8E54117}"/>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8502567-ABA8-418C-898F-8A5961151F06}" type="slidenum">
              <a:rPr lang="en-US" altLang="en-US" sz="1200">
                <a:sym typeface="Calibri" panose="020F0502020204030204" pitchFamily="34" charset="0"/>
              </a:rPr>
              <a:pPr algn="r">
                <a:buClr>
                  <a:srgbClr val="000000"/>
                </a:buClr>
                <a:buSzPts val="1200"/>
                <a:buFont typeface="Calibri" panose="020F0502020204030204" pitchFamily="34" charset="0"/>
                <a:buNone/>
              </a:pPr>
              <a:t>27</a:t>
            </a:fld>
            <a:endParaRPr lang="en-US" altLang="en-US" sz="1200" dirty="0">
              <a:sym typeface="Calibri" panose="020F0502020204030204" pitchFamily="34" charset="0"/>
            </a:endParaRPr>
          </a:p>
        </p:txBody>
      </p:sp>
      <p:sp>
        <p:nvSpPr>
          <p:cNvPr id="72707" name="Google Shape;425;p16:notes">
            <a:extLst>
              <a:ext uri="{FF2B5EF4-FFF2-40B4-BE49-F238E27FC236}">
                <a16:creationId xmlns:a16="http://schemas.microsoft.com/office/drawing/2014/main" id="{3D82C9A2-D23D-A3A7-5E21-EA8AC52E84D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2708" name="Google Shape;426;p16:notes">
            <a:extLst>
              <a:ext uri="{FF2B5EF4-FFF2-40B4-BE49-F238E27FC236}">
                <a16:creationId xmlns:a16="http://schemas.microsoft.com/office/drawing/2014/main" id="{44CFA475-1E93-CCD7-5299-2E93CB12C703}"/>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27" name="Google Shape;427;p16:notes">
            <a:extLst>
              <a:ext uri="{FF2B5EF4-FFF2-40B4-BE49-F238E27FC236}">
                <a16:creationId xmlns:a16="http://schemas.microsoft.com/office/drawing/2014/main" id="{A8AAC53F-75BA-8351-BAE2-7B2040E32AF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87E3F78E-A255-466D-B6C3-5379A204DF3A}" type="slidenum">
              <a:rPr lang="en-US" altLang="en-US" sz="1200">
                <a:sym typeface="Calibri" panose="020F0502020204030204" pitchFamily="34" charset="0"/>
              </a:rPr>
              <a:pPr algn="r">
                <a:buClr>
                  <a:srgbClr val="000000"/>
                </a:buClr>
                <a:buSzPts val="1200"/>
                <a:buFont typeface="Calibri" panose="020F0502020204030204" pitchFamily="34" charset="0"/>
                <a:buNone/>
              </a:pPr>
              <a:t>27</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3875483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Google Shape;440;p17:notes">
            <a:extLst>
              <a:ext uri="{FF2B5EF4-FFF2-40B4-BE49-F238E27FC236}">
                <a16:creationId xmlns:a16="http://schemas.microsoft.com/office/drawing/2014/main" id="{AF3CAF60-000B-E347-3777-89BA635B08F8}"/>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E916D2B2-705A-4B9A-99E0-F75EBCADFF63}" type="slidenum">
              <a:rPr lang="en-US" altLang="en-US" sz="1200">
                <a:sym typeface="Calibri" panose="020F0502020204030204" pitchFamily="34" charset="0"/>
              </a:rPr>
              <a:pPr algn="r">
                <a:buClr>
                  <a:srgbClr val="000000"/>
                </a:buClr>
                <a:buSzPts val="1200"/>
                <a:buFont typeface="Calibri" panose="020F0502020204030204" pitchFamily="34" charset="0"/>
                <a:buNone/>
              </a:pPr>
              <a:t>28</a:t>
            </a:fld>
            <a:endParaRPr lang="en-US" altLang="en-US" sz="1200" dirty="0">
              <a:sym typeface="Calibri" panose="020F0502020204030204" pitchFamily="34" charset="0"/>
            </a:endParaRPr>
          </a:p>
        </p:txBody>
      </p:sp>
      <p:sp>
        <p:nvSpPr>
          <p:cNvPr id="73731" name="Google Shape;441;p17:notes">
            <a:extLst>
              <a:ext uri="{FF2B5EF4-FFF2-40B4-BE49-F238E27FC236}">
                <a16:creationId xmlns:a16="http://schemas.microsoft.com/office/drawing/2014/main" id="{B2BCFE86-0D6F-393B-02DE-BF168D256176}"/>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3732" name="Google Shape;442;p17:notes">
            <a:extLst>
              <a:ext uri="{FF2B5EF4-FFF2-40B4-BE49-F238E27FC236}">
                <a16:creationId xmlns:a16="http://schemas.microsoft.com/office/drawing/2014/main" id="{0088ABAF-98C7-9B81-7F13-C084364EFDBB}"/>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43" name="Google Shape;443;p17:notes">
            <a:extLst>
              <a:ext uri="{FF2B5EF4-FFF2-40B4-BE49-F238E27FC236}">
                <a16:creationId xmlns:a16="http://schemas.microsoft.com/office/drawing/2014/main" id="{0A8BAB1F-4710-F164-FE00-B037899F8216}"/>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7DBA0C23-25D2-4792-B727-406B2317DC5E}" type="slidenum">
              <a:rPr lang="en-US" altLang="en-US" sz="1200">
                <a:sym typeface="Calibri" panose="020F0502020204030204" pitchFamily="34" charset="0"/>
              </a:rPr>
              <a:pPr algn="r">
                <a:buClr>
                  <a:srgbClr val="000000"/>
                </a:buClr>
                <a:buSzPts val="1200"/>
                <a:buFont typeface="Calibri" panose="020F0502020204030204" pitchFamily="34" charset="0"/>
                <a:buNone/>
              </a:pPr>
              <a:t>28</a:t>
            </a:fld>
            <a:endParaRPr lang="en-US" altLang="en-US" sz="1200" dirty="0">
              <a:sym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Google Shape;440;p17:notes">
            <a:extLst>
              <a:ext uri="{FF2B5EF4-FFF2-40B4-BE49-F238E27FC236}">
                <a16:creationId xmlns:a16="http://schemas.microsoft.com/office/drawing/2014/main" id="{AF3CAF60-000B-E347-3777-89BA635B08F8}"/>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E916D2B2-705A-4B9A-99E0-F75EBCADFF63}" type="slidenum">
              <a:rPr lang="en-US" altLang="en-US" sz="1200">
                <a:sym typeface="Calibri" panose="020F0502020204030204" pitchFamily="34" charset="0"/>
              </a:rPr>
              <a:pPr algn="r">
                <a:buClr>
                  <a:srgbClr val="000000"/>
                </a:buClr>
                <a:buSzPts val="1200"/>
                <a:buFont typeface="Calibri" panose="020F0502020204030204" pitchFamily="34" charset="0"/>
                <a:buNone/>
              </a:pPr>
              <a:t>29</a:t>
            </a:fld>
            <a:endParaRPr lang="en-US" altLang="en-US" sz="1200" dirty="0">
              <a:sym typeface="Calibri" panose="020F0502020204030204" pitchFamily="34" charset="0"/>
            </a:endParaRPr>
          </a:p>
        </p:txBody>
      </p:sp>
      <p:sp>
        <p:nvSpPr>
          <p:cNvPr id="73731" name="Google Shape;441;p17:notes">
            <a:extLst>
              <a:ext uri="{FF2B5EF4-FFF2-40B4-BE49-F238E27FC236}">
                <a16:creationId xmlns:a16="http://schemas.microsoft.com/office/drawing/2014/main" id="{B2BCFE86-0D6F-393B-02DE-BF168D256176}"/>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3732" name="Google Shape;442;p17:notes">
            <a:extLst>
              <a:ext uri="{FF2B5EF4-FFF2-40B4-BE49-F238E27FC236}">
                <a16:creationId xmlns:a16="http://schemas.microsoft.com/office/drawing/2014/main" id="{0088ABAF-98C7-9B81-7F13-C084364EFDBB}"/>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43" name="Google Shape;443;p17:notes">
            <a:extLst>
              <a:ext uri="{FF2B5EF4-FFF2-40B4-BE49-F238E27FC236}">
                <a16:creationId xmlns:a16="http://schemas.microsoft.com/office/drawing/2014/main" id="{0A8BAB1F-4710-F164-FE00-B037899F8216}"/>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7DBA0C23-25D2-4792-B727-406B2317DC5E}" type="slidenum">
              <a:rPr lang="en-US" altLang="en-US" sz="1200">
                <a:sym typeface="Calibri" panose="020F0502020204030204" pitchFamily="34" charset="0"/>
              </a:rPr>
              <a:pPr algn="r">
                <a:buClr>
                  <a:srgbClr val="000000"/>
                </a:buClr>
                <a:buSzPts val="1200"/>
                <a:buFont typeface="Calibri" panose="020F0502020204030204" pitchFamily="34" charset="0"/>
                <a:buNone/>
              </a:pPr>
              <a:t>29</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2969757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Google Shape;118;p3:notes">
            <a:extLst>
              <a:ext uri="{FF2B5EF4-FFF2-40B4-BE49-F238E27FC236}">
                <a16:creationId xmlns:a16="http://schemas.microsoft.com/office/drawing/2014/main" id="{DCF57714-0CAB-0EB6-C019-FD94D6DE429F}"/>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7F1B9A30-CFFD-4A8C-B7AA-B5B3D7821ADE}" type="slidenum">
              <a:rPr lang="en-US" altLang="en-US" sz="1200">
                <a:sym typeface="Calibri" panose="020F0502020204030204" pitchFamily="34" charset="0"/>
              </a:rPr>
              <a:pPr algn="r">
                <a:buClr>
                  <a:srgbClr val="000000"/>
                </a:buClr>
                <a:buSzPts val="1200"/>
                <a:buFont typeface="Calibri" panose="020F0502020204030204" pitchFamily="34" charset="0"/>
                <a:buNone/>
              </a:pPr>
              <a:t>3</a:t>
            </a:fld>
            <a:endParaRPr lang="en-US" altLang="en-US" sz="1200" dirty="0">
              <a:sym typeface="Calibri" panose="020F0502020204030204" pitchFamily="34" charset="0"/>
            </a:endParaRPr>
          </a:p>
        </p:txBody>
      </p:sp>
      <p:sp>
        <p:nvSpPr>
          <p:cNvPr id="80899" name="Google Shape;119;p3:notes">
            <a:extLst>
              <a:ext uri="{FF2B5EF4-FFF2-40B4-BE49-F238E27FC236}">
                <a16:creationId xmlns:a16="http://schemas.microsoft.com/office/drawing/2014/main" id="{BD29CC35-C141-7DF4-933F-BE3B6DF47FBB}"/>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80900" name="Google Shape;120;p3:notes">
            <a:extLst>
              <a:ext uri="{FF2B5EF4-FFF2-40B4-BE49-F238E27FC236}">
                <a16:creationId xmlns:a16="http://schemas.microsoft.com/office/drawing/2014/main" id="{F11FD697-BA4E-0FB8-B6CB-9E54DF79A591}"/>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121" name="Google Shape;121;p3:notes">
            <a:extLst>
              <a:ext uri="{FF2B5EF4-FFF2-40B4-BE49-F238E27FC236}">
                <a16:creationId xmlns:a16="http://schemas.microsoft.com/office/drawing/2014/main" id="{E16BE94D-56BB-4608-B6E1-A9E8E1A1869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4B6D2A4D-1483-4B11-9F0A-92FCBF3BF51F}" type="slidenum">
              <a:rPr lang="en-US" altLang="en-US" sz="1200">
                <a:sym typeface="Calibri" panose="020F0502020204030204" pitchFamily="34" charset="0"/>
              </a:rPr>
              <a:pPr algn="r">
                <a:buClr>
                  <a:srgbClr val="000000"/>
                </a:buClr>
                <a:buSzPts val="1200"/>
                <a:buFont typeface="Calibri" panose="020F0502020204030204" pitchFamily="34" charset="0"/>
                <a:buNone/>
              </a:pPr>
              <a:t>3</a:t>
            </a:fld>
            <a:endParaRPr lang="en-US" altLang="en-US" sz="1200" dirty="0">
              <a:sym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Google Shape;487;p19:notes">
            <a:extLst>
              <a:ext uri="{FF2B5EF4-FFF2-40B4-BE49-F238E27FC236}">
                <a16:creationId xmlns:a16="http://schemas.microsoft.com/office/drawing/2014/main" id="{73968E31-D6DD-F703-DD89-33381A2C000C}"/>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C37AAA7F-D970-4FBE-B9DD-2260AC01694C}" type="slidenum">
              <a:rPr lang="en-US" altLang="en-US" sz="1200">
                <a:sym typeface="Calibri" panose="020F0502020204030204" pitchFamily="34" charset="0"/>
              </a:rPr>
              <a:pPr algn="r">
                <a:buClr>
                  <a:srgbClr val="000000"/>
                </a:buClr>
                <a:buSzPts val="1200"/>
                <a:buFont typeface="Calibri" panose="020F0502020204030204" pitchFamily="34" charset="0"/>
                <a:buNone/>
              </a:pPr>
              <a:t>30</a:t>
            </a:fld>
            <a:endParaRPr lang="en-US" altLang="en-US" sz="1200" dirty="0">
              <a:sym typeface="Calibri" panose="020F0502020204030204" pitchFamily="34" charset="0"/>
            </a:endParaRPr>
          </a:p>
        </p:txBody>
      </p:sp>
      <p:sp>
        <p:nvSpPr>
          <p:cNvPr id="76803" name="Google Shape;488;p19:notes">
            <a:extLst>
              <a:ext uri="{FF2B5EF4-FFF2-40B4-BE49-F238E27FC236}">
                <a16:creationId xmlns:a16="http://schemas.microsoft.com/office/drawing/2014/main" id="{4697432B-AEC9-7087-C157-150DAC81D09A}"/>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76804" name="Google Shape;489;p19:notes">
            <a:extLst>
              <a:ext uri="{FF2B5EF4-FFF2-40B4-BE49-F238E27FC236}">
                <a16:creationId xmlns:a16="http://schemas.microsoft.com/office/drawing/2014/main" id="{09CA0F19-E9A5-B72A-EB10-DC80B3F1B291}"/>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490" name="Google Shape;490;p19:notes">
            <a:extLst>
              <a:ext uri="{FF2B5EF4-FFF2-40B4-BE49-F238E27FC236}">
                <a16:creationId xmlns:a16="http://schemas.microsoft.com/office/drawing/2014/main" id="{F64C8C5C-9C4C-901C-D646-A858FBC0A184}"/>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C65116E0-F11E-42BF-9531-1E5D413FE8E3}" type="slidenum">
              <a:rPr lang="en-US" altLang="en-US" sz="1200">
                <a:sym typeface="Calibri" panose="020F0502020204030204" pitchFamily="34" charset="0"/>
              </a:rPr>
              <a:pPr algn="r">
                <a:buClr>
                  <a:srgbClr val="000000"/>
                </a:buClr>
                <a:buSzPts val="1200"/>
                <a:buFont typeface="Calibri" panose="020F0502020204030204" pitchFamily="34" charset="0"/>
                <a:buNone/>
              </a:pPr>
              <a:t>30</a:t>
            </a:fld>
            <a:endParaRPr lang="en-US" altLang="en-US" sz="1200" dirty="0">
              <a:sym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Google Shape;501;p20:notes">
            <a:extLst>
              <a:ext uri="{FF2B5EF4-FFF2-40B4-BE49-F238E27FC236}">
                <a16:creationId xmlns:a16="http://schemas.microsoft.com/office/drawing/2014/main" id="{328544BE-158D-F53C-3370-991618767A63}"/>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511A978C-C19E-4E12-ABED-DE106ABB93AD}" type="slidenum">
              <a:rPr lang="en-US" altLang="en-US" sz="1200">
                <a:sym typeface="Calibri" panose="020F0502020204030204" pitchFamily="34" charset="0"/>
              </a:rPr>
              <a:pPr algn="r">
                <a:buClr>
                  <a:srgbClr val="000000"/>
                </a:buClr>
                <a:buSzPts val="1200"/>
                <a:buFont typeface="Calibri" panose="020F0502020204030204" pitchFamily="34" charset="0"/>
                <a:buNone/>
              </a:pPr>
              <a:t>31</a:t>
            </a:fld>
            <a:endParaRPr lang="en-US" altLang="en-US" sz="1200" dirty="0">
              <a:sym typeface="Calibri" panose="020F0502020204030204" pitchFamily="34" charset="0"/>
            </a:endParaRPr>
          </a:p>
        </p:txBody>
      </p:sp>
      <p:sp>
        <p:nvSpPr>
          <p:cNvPr id="101379" name="Google Shape;502;p20:notes">
            <a:extLst>
              <a:ext uri="{FF2B5EF4-FFF2-40B4-BE49-F238E27FC236}">
                <a16:creationId xmlns:a16="http://schemas.microsoft.com/office/drawing/2014/main" id="{06F5CB5E-DA62-211A-8CF1-ED0C82F20AFF}"/>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101380" name="Google Shape;503;p20:notes">
            <a:extLst>
              <a:ext uri="{FF2B5EF4-FFF2-40B4-BE49-F238E27FC236}">
                <a16:creationId xmlns:a16="http://schemas.microsoft.com/office/drawing/2014/main" id="{98065CBC-68FD-908D-117A-C19207BEC566}"/>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504" name="Google Shape;504;p20:notes">
            <a:extLst>
              <a:ext uri="{FF2B5EF4-FFF2-40B4-BE49-F238E27FC236}">
                <a16:creationId xmlns:a16="http://schemas.microsoft.com/office/drawing/2014/main" id="{64F06849-541D-5494-6E44-7B9ADC897F75}"/>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E922EF6D-DBE3-4C36-BB73-9C5B2FEEB939}" type="slidenum">
              <a:rPr lang="en-US" altLang="en-US" sz="1200">
                <a:sym typeface="Calibri" panose="020F0502020204030204" pitchFamily="34" charset="0"/>
              </a:rPr>
              <a:pPr algn="r">
                <a:buClr>
                  <a:srgbClr val="000000"/>
                </a:buClr>
                <a:buSzPts val="1200"/>
                <a:buFont typeface="Calibri" panose="020F0502020204030204" pitchFamily="34" charset="0"/>
                <a:buNone/>
              </a:pPr>
              <a:t>31</a:t>
            </a:fld>
            <a:endParaRPr lang="en-US" altLang="en-US" sz="1200" dirty="0">
              <a:sym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Google Shape;134;p4:notes">
            <a:extLst>
              <a:ext uri="{FF2B5EF4-FFF2-40B4-BE49-F238E27FC236}">
                <a16:creationId xmlns:a16="http://schemas.microsoft.com/office/drawing/2014/main" id="{3235EE18-7840-3725-694F-77806AF182D4}"/>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7EB689B3-CC40-4998-A86C-C37A54AD77EE}" type="slidenum">
              <a:rPr lang="en-US" altLang="en-US" sz="1200">
                <a:sym typeface="Calibri" panose="020F0502020204030204" pitchFamily="34" charset="0"/>
              </a:rPr>
              <a:pPr algn="r">
                <a:buClr>
                  <a:srgbClr val="000000"/>
                </a:buClr>
                <a:buSzPts val="1200"/>
                <a:buFont typeface="Calibri" panose="020F0502020204030204" pitchFamily="34" charset="0"/>
                <a:buNone/>
              </a:pPr>
              <a:t>4</a:t>
            </a:fld>
            <a:endParaRPr lang="en-US" altLang="en-US" sz="1200" dirty="0">
              <a:sym typeface="Calibri" panose="020F0502020204030204" pitchFamily="34" charset="0"/>
            </a:endParaRPr>
          </a:p>
        </p:txBody>
      </p:sp>
      <p:sp>
        <p:nvSpPr>
          <p:cNvPr id="81923" name="Google Shape;135;p4:notes">
            <a:extLst>
              <a:ext uri="{FF2B5EF4-FFF2-40B4-BE49-F238E27FC236}">
                <a16:creationId xmlns:a16="http://schemas.microsoft.com/office/drawing/2014/main" id="{77E27B4B-C8FD-FA37-1363-C47CA5CF2A36}"/>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81924" name="Google Shape;136;p4:notes">
            <a:extLst>
              <a:ext uri="{FF2B5EF4-FFF2-40B4-BE49-F238E27FC236}">
                <a16:creationId xmlns:a16="http://schemas.microsoft.com/office/drawing/2014/main" id="{8A262D67-77C6-F4DD-798A-B1DCD09A1BBD}"/>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137" name="Google Shape;137;p4:notes">
            <a:extLst>
              <a:ext uri="{FF2B5EF4-FFF2-40B4-BE49-F238E27FC236}">
                <a16:creationId xmlns:a16="http://schemas.microsoft.com/office/drawing/2014/main" id="{AE8F66D1-ACB0-0DB9-4A83-4F824FC4DC31}"/>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CDE85A34-274B-45E5-AAB0-19A7070ACC8D}" type="slidenum">
              <a:rPr lang="en-US" altLang="en-US" sz="1200">
                <a:sym typeface="Calibri" panose="020F0502020204030204" pitchFamily="34" charset="0"/>
              </a:rPr>
              <a:pPr algn="r">
                <a:buClr>
                  <a:srgbClr val="000000"/>
                </a:buClr>
                <a:buSzPts val="1200"/>
                <a:buFont typeface="Calibri" panose="020F0502020204030204" pitchFamily="34" charset="0"/>
                <a:buNone/>
              </a:pPr>
              <a:t>4</a:t>
            </a:fld>
            <a:endParaRPr lang="en-US" altLang="en-US" sz="1200" dirty="0">
              <a:sym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51;p5:notes">
            <a:extLst>
              <a:ext uri="{FF2B5EF4-FFF2-40B4-BE49-F238E27FC236}">
                <a16:creationId xmlns:a16="http://schemas.microsoft.com/office/drawing/2014/main" id="{9F1ECF89-040A-E9DA-D1DD-5D2D86148900}"/>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1B5EBC36-E574-466F-B50C-0282817902A5}" type="slidenum">
              <a:rPr lang="en-US" altLang="en-US" sz="1200">
                <a:sym typeface="Calibri" panose="020F0502020204030204" pitchFamily="34" charset="0"/>
              </a:rPr>
              <a:pPr algn="r">
                <a:buClr>
                  <a:srgbClr val="000000"/>
                </a:buClr>
                <a:buSzPts val="1200"/>
                <a:buFont typeface="Calibri" panose="020F0502020204030204" pitchFamily="34" charset="0"/>
                <a:buNone/>
              </a:pPr>
              <a:t>5</a:t>
            </a:fld>
            <a:endParaRPr lang="en-US" altLang="en-US" sz="1200" dirty="0">
              <a:sym typeface="Calibri" panose="020F0502020204030204" pitchFamily="34" charset="0"/>
            </a:endParaRPr>
          </a:p>
        </p:txBody>
      </p:sp>
      <p:sp>
        <p:nvSpPr>
          <p:cNvPr id="82947" name="Google Shape;152;p5:notes">
            <a:extLst>
              <a:ext uri="{FF2B5EF4-FFF2-40B4-BE49-F238E27FC236}">
                <a16:creationId xmlns:a16="http://schemas.microsoft.com/office/drawing/2014/main" id="{443D5D76-008B-D627-9504-154DC5CAE106}"/>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82948" name="Google Shape;153;p5:notes">
            <a:extLst>
              <a:ext uri="{FF2B5EF4-FFF2-40B4-BE49-F238E27FC236}">
                <a16:creationId xmlns:a16="http://schemas.microsoft.com/office/drawing/2014/main" id="{7AFE35A5-EDCE-EAB6-E575-4A417C38779A}"/>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154" name="Google Shape;154;p5:notes">
            <a:extLst>
              <a:ext uri="{FF2B5EF4-FFF2-40B4-BE49-F238E27FC236}">
                <a16:creationId xmlns:a16="http://schemas.microsoft.com/office/drawing/2014/main" id="{33A73FEA-6840-EBD1-FBF4-00B6F788CA63}"/>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DE96278E-B700-46E9-831D-6DC31C9009D3}" type="slidenum">
              <a:rPr lang="en-US" altLang="en-US" sz="1200">
                <a:sym typeface="Calibri" panose="020F0502020204030204" pitchFamily="34" charset="0"/>
              </a:rPr>
              <a:pPr algn="r">
                <a:buClr>
                  <a:srgbClr val="000000"/>
                </a:buClr>
                <a:buSzPts val="1200"/>
                <a:buFont typeface="Calibri" panose="020F0502020204030204" pitchFamily="34" charset="0"/>
                <a:buNone/>
              </a:pPr>
              <a:t>5</a:t>
            </a:fld>
            <a:endParaRPr lang="en-US" altLang="en-US" sz="1200" dirty="0">
              <a:sym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Google Shape;168;p6:notes">
            <a:extLst>
              <a:ext uri="{FF2B5EF4-FFF2-40B4-BE49-F238E27FC236}">
                <a16:creationId xmlns:a16="http://schemas.microsoft.com/office/drawing/2014/main" id="{B1E9BC74-62E9-7A08-827F-FBEC3FC1B078}"/>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47A475CC-B5EF-4056-B2A7-5F0BB22CEA0C}" type="slidenum">
              <a:rPr lang="en-US" altLang="en-US" sz="1200">
                <a:sym typeface="Calibri" panose="020F0502020204030204" pitchFamily="34" charset="0"/>
              </a:rPr>
              <a:pPr algn="r">
                <a:buClr>
                  <a:srgbClr val="000000"/>
                </a:buClr>
                <a:buSzPts val="1200"/>
                <a:buFont typeface="Calibri" panose="020F0502020204030204" pitchFamily="34" charset="0"/>
                <a:buNone/>
              </a:pPr>
              <a:t>6</a:t>
            </a:fld>
            <a:endParaRPr lang="en-US" altLang="en-US" sz="1200" dirty="0">
              <a:sym typeface="Calibri" panose="020F0502020204030204" pitchFamily="34" charset="0"/>
            </a:endParaRPr>
          </a:p>
        </p:txBody>
      </p:sp>
      <p:sp>
        <p:nvSpPr>
          <p:cNvPr id="83971" name="Google Shape;169;p6:notes">
            <a:extLst>
              <a:ext uri="{FF2B5EF4-FFF2-40B4-BE49-F238E27FC236}">
                <a16:creationId xmlns:a16="http://schemas.microsoft.com/office/drawing/2014/main" id="{54177E8F-E082-4FC5-4987-131224F2FB02}"/>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83972" name="Google Shape;170;p6:notes">
            <a:extLst>
              <a:ext uri="{FF2B5EF4-FFF2-40B4-BE49-F238E27FC236}">
                <a16:creationId xmlns:a16="http://schemas.microsoft.com/office/drawing/2014/main" id="{5354A82B-AA17-D673-B620-F4BEE85D880E}"/>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171" name="Google Shape;171;p6:notes">
            <a:extLst>
              <a:ext uri="{FF2B5EF4-FFF2-40B4-BE49-F238E27FC236}">
                <a16:creationId xmlns:a16="http://schemas.microsoft.com/office/drawing/2014/main" id="{04004BD4-6FEB-0082-04DE-1740A9053F4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ECC0883E-B6CE-4E0D-8023-4ED0601D008B}" type="slidenum">
              <a:rPr lang="en-US" altLang="en-US" sz="1200">
                <a:sym typeface="Calibri" panose="020F0502020204030204" pitchFamily="34" charset="0"/>
              </a:rPr>
              <a:pPr algn="r">
                <a:buClr>
                  <a:srgbClr val="000000"/>
                </a:buClr>
                <a:buSzPts val="1200"/>
                <a:buFont typeface="Calibri" panose="020F0502020204030204" pitchFamily="34" charset="0"/>
                <a:buNone/>
              </a:pPr>
              <a:t>6</a:t>
            </a:fld>
            <a:endParaRPr lang="en-US" altLang="en-US" sz="1200" dirty="0">
              <a:sym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Google Shape;168;p6:notes">
            <a:extLst>
              <a:ext uri="{FF2B5EF4-FFF2-40B4-BE49-F238E27FC236}">
                <a16:creationId xmlns:a16="http://schemas.microsoft.com/office/drawing/2014/main" id="{B1E9BC74-62E9-7A08-827F-FBEC3FC1B078}"/>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47A475CC-B5EF-4056-B2A7-5F0BB22CEA0C}" type="slidenum">
              <a:rPr lang="en-US" altLang="en-US" sz="1200">
                <a:sym typeface="Calibri" panose="020F0502020204030204" pitchFamily="34" charset="0"/>
              </a:rPr>
              <a:pPr algn="r">
                <a:buClr>
                  <a:srgbClr val="000000"/>
                </a:buClr>
                <a:buSzPts val="1200"/>
                <a:buFont typeface="Calibri" panose="020F0502020204030204" pitchFamily="34" charset="0"/>
                <a:buNone/>
              </a:pPr>
              <a:t>7</a:t>
            </a:fld>
            <a:endParaRPr lang="en-US" altLang="en-US" sz="1200" dirty="0">
              <a:sym typeface="Calibri" panose="020F0502020204030204" pitchFamily="34" charset="0"/>
            </a:endParaRPr>
          </a:p>
        </p:txBody>
      </p:sp>
      <p:sp>
        <p:nvSpPr>
          <p:cNvPr id="83971" name="Google Shape;169;p6:notes">
            <a:extLst>
              <a:ext uri="{FF2B5EF4-FFF2-40B4-BE49-F238E27FC236}">
                <a16:creationId xmlns:a16="http://schemas.microsoft.com/office/drawing/2014/main" id="{54177E8F-E082-4FC5-4987-131224F2FB02}"/>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83972" name="Google Shape;170;p6:notes">
            <a:extLst>
              <a:ext uri="{FF2B5EF4-FFF2-40B4-BE49-F238E27FC236}">
                <a16:creationId xmlns:a16="http://schemas.microsoft.com/office/drawing/2014/main" id="{5354A82B-AA17-D673-B620-F4BEE85D880E}"/>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171" name="Google Shape;171;p6:notes">
            <a:extLst>
              <a:ext uri="{FF2B5EF4-FFF2-40B4-BE49-F238E27FC236}">
                <a16:creationId xmlns:a16="http://schemas.microsoft.com/office/drawing/2014/main" id="{04004BD4-6FEB-0082-04DE-1740A9053F4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ECC0883E-B6CE-4E0D-8023-4ED0601D008B}" type="slidenum">
              <a:rPr lang="en-US" altLang="en-US" sz="1200">
                <a:sym typeface="Calibri" panose="020F0502020204030204" pitchFamily="34" charset="0"/>
              </a:rPr>
              <a:pPr algn="r">
                <a:buClr>
                  <a:srgbClr val="000000"/>
                </a:buClr>
                <a:buSzPts val="1200"/>
                <a:buFont typeface="Calibri" panose="020F0502020204030204" pitchFamily="34" charset="0"/>
                <a:buNone/>
              </a:pPr>
              <a:t>7</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890836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Google Shape;168;p6:notes">
            <a:extLst>
              <a:ext uri="{FF2B5EF4-FFF2-40B4-BE49-F238E27FC236}">
                <a16:creationId xmlns:a16="http://schemas.microsoft.com/office/drawing/2014/main" id="{B1E9BC74-62E9-7A08-827F-FBEC3FC1B078}"/>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47A475CC-B5EF-4056-B2A7-5F0BB22CEA0C}" type="slidenum">
              <a:rPr lang="en-US" altLang="en-US" sz="1200">
                <a:sym typeface="Calibri" panose="020F0502020204030204" pitchFamily="34" charset="0"/>
              </a:rPr>
              <a:pPr algn="r">
                <a:buClr>
                  <a:srgbClr val="000000"/>
                </a:buClr>
                <a:buSzPts val="1200"/>
                <a:buFont typeface="Calibri" panose="020F0502020204030204" pitchFamily="34" charset="0"/>
                <a:buNone/>
              </a:pPr>
              <a:t>8</a:t>
            </a:fld>
            <a:endParaRPr lang="en-US" altLang="en-US" sz="1200" dirty="0">
              <a:sym typeface="Calibri" panose="020F0502020204030204" pitchFamily="34" charset="0"/>
            </a:endParaRPr>
          </a:p>
        </p:txBody>
      </p:sp>
      <p:sp>
        <p:nvSpPr>
          <p:cNvPr id="83971" name="Google Shape;169;p6:notes">
            <a:extLst>
              <a:ext uri="{FF2B5EF4-FFF2-40B4-BE49-F238E27FC236}">
                <a16:creationId xmlns:a16="http://schemas.microsoft.com/office/drawing/2014/main" id="{54177E8F-E082-4FC5-4987-131224F2FB02}"/>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83972" name="Google Shape;170;p6:notes">
            <a:extLst>
              <a:ext uri="{FF2B5EF4-FFF2-40B4-BE49-F238E27FC236}">
                <a16:creationId xmlns:a16="http://schemas.microsoft.com/office/drawing/2014/main" id="{5354A82B-AA17-D673-B620-F4BEE85D880E}"/>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171" name="Google Shape;171;p6:notes">
            <a:extLst>
              <a:ext uri="{FF2B5EF4-FFF2-40B4-BE49-F238E27FC236}">
                <a16:creationId xmlns:a16="http://schemas.microsoft.com/office/drawing/2014/main" id="{04004BD4-6FEB-0082-04DE-1740A9053F4F}"/>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ECC0883E-B6CE-4E0D-8023-4ED0601D008B}" type="slidenum">
              <a:rPr lang="en-US" altLang="en-US" sz="1200">
                <a:sym typeface="Calibri" panose="020F0502020204030204" pitchFamily="34" charset="0"/>
              </a:rPr>
              <a:pPr algn="r">
                <a:buClr>
                  <a:srgbClr val="000000"/>
                </a:buClr>
                <a:buSzPts val="1200"/>
                <a:buFont typeface="Calibri" panose="020F0502020204030204" pitchFamily="34" charset="0"/>
                <a:buNone/>
              </a:pPr>
              <a:t>8</a:t>
            </a:fld>
            <a:endParaRPr lang="en-US" altLang="en-US" sz="1200" dirty="0">
              <a:sym typeface="Calibri" panose="020F0502020204030204" pitchFamily="34" charset="0"/>
            </a:endParaRPr>
          </a:p>
        </p:txBody>
      </p:sp>
    </p:spTree>
    <p:extLst>
      <p:ext uri="{BB962C8B-B14F-4D97-AF65-F5344CB8AC3E}">
        <p14:creationId xmlns:p14="http://schemas.microsoft.com/office/powerpoint/2010/main" val="338988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Google Shape;225;p10:notes">
            <a:extLst>
              <a:ext uri="{FF2B5EF4-FFF2-40B4-BE49-F238E27FC236}">
                <a16:creationId xmlns:a16="http://schemas.microsoft.com/office/drawing/2014/main" id="{F7BC6203-C10B-A378-C3A9-8C3C8EFC0789}"/>
              </a:ext>
            </a:extLst>
          </p:cNvPr>
          <p:cNvSpPr txBox="1"/>
          <p:nvPr/>
        </p:nvSpPr>
        <p:spPr>
          <a:xfrm>
            <a:off x="3884613" y="8685213"/>
            <a:ext cx="2970212" cy="455612"/>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3506E229-33F6-4345-80C7-97F9E6BC88B1}" type="slidenum">
              <a:rPr lang="en-US" altLang="en-US" sz="1200">
                <a:sym typeface="Calibri" panose="020F0502020204030204" pitchFamily="34" charset="0"/>
              </a:rPr>
              <a:pPr algn="r">
                <a:buClr>
                  <a:srgbClr val="000000"/>
                </a:buClr>
                <a:buSzPts val="1200"/>
                <a:buFont typeface="Calibri" panose="020F0502020204030204" pitchFamily="34" charset="0"/>
                <a:buNone/>
              </a:pPr>
              <a:t>9</a:t>
            </a:fld>
            <a:endParaRPr lang="en-US" altLang="en-US" sz="1200" dirty="0">
              <a:sym typeface="Calibri" panose="020F0502020204030204" pitchFamily="34" charset="0"/>
            </a:endParaRPr>
          </a:p>
        </p:txBody>
      </p:sp>
      <p:sp>
        <p:nvSpPr>
          <p:cNvPr id="84995" name="Google Shape;226;p10:notes">
            <a:extLst>
              <a:ext uri="{FF2B5EF4-FFF2-40B4-BE49-F238E27FC236}">
                <a16:creationId xmlns:a16="http://schemas.microsoft.com/office/drawing/2014/main" id="{0C3344E8-3B2E-F075-C250-A2270A14CF94}"/>
              </a:ext>
            </a:extLst>
          </p:cNvPr>
          <p:cNvSpPr>
            <a:spLocks noGrp="1" noRot="1" noChangeAspect="1"/>
          </p:cNvSpPr>
          <p:nvPr>
            <p:ph type="sldImg"/>
          </p:nvPr>
        </p:nvSpPr>
        <p:spPr>
          <a:xfrm>
            <a:off x="1143000" y="685800"/>
            <a:ext cx="4572000" cy="3429000"/>
          </a:xfrm>
          <a:solidFill>
            <a:srgbClr val="FFFFFF"/>
          </a:solidFill>
          <a:ln>
            <a:noFill/>
          </a:ln>
          <a:extLst>
            <a:ext uri="{91240B29-F687-4F45-9708-019B960494DF}">
              <a14:hiddenLine xmlns:a14="http://schemas.microsoft.com/office/drawing/2010/main" w="12600" algn="ctr">
                <a:solidFill>
                  <a:srgbClr val="000000"/>
                </a:solidFill>
                <a:miter lim="800000"/>
                <a:headEnd/>
                <a:tailEnd/>
              </a14:hiddenLine>
            </a:ext>
          </a:extLst>
        </p:spPr>
      </p:sp>
      <p:sp>
        <p:nvSpPr>
          <p:cNvPr id="84996" name="Google Shape;227;p10:notes">
            <a:extLst>
              <a:ext uri="{FF2B5EF4-FFF2-40B4-BE49-F238E27FC236}">
                <a16:creationId xmlns:a16="http://schemas.microsoft.com/office/drawing/2014/main" id="{4F186C86-5ED8-FD12-4B2E-FE7E934A0298}"/>
              </a:ext>
            </a:extLst>
          </p:cNvPr>
          <p:cNvSpPr>
            <a:spLocks noGrp="1" noChangeArrowheads="1"/>
          </p:cNvSpPr>
          <p:nvPr>
            <p:ph type="body" idx="1"/>
          </p:nvPr>
        </p:nvSpPr>
        <p:spPr>
          <a:xfrm>
            <a:off x="685800" y="4343400"/>
            <a:ext cx="5486400" cy="4114800"/>
          </a:xfrm>
          <a:ln/>
        </p:spPr>
        <p:txBody>
          <a:bodyPr anchor="ctr"/>
          <a:lstStyle/>
          <a:p>
            <a:pPr>
              <a:spcBef>
                <a:spcPct val="0"/>
              </a:spcBef>
              <a:buSzPts val="1400"/>
            </a:pPr>
            <a:endParaRPr lang="en-US" altLang="en-US" sz="1800" dirty="0"/>
          </a:p>
        </p:txBody>
      </p:sp>
      <p:sp>
        <p:nvSpPr>
          <p:cNvPr id="228" name="Google Shape;228;p10:notes">
            <a:extLst>
              <a:ext uri="{FF2B5EF4-FFF2-40B4-BE49-F238E27FC236}">
                <a16:creationId xmlns:a16="http://schemas.microsoft.com/office/drawing/2014/main" id="{FC2CF4EA-046B-42C9-6028-E97A3B0366CD}"/>
              </a:ext>
            </a:extLst>
          </p:cNvPr>
          <p:cNvSpPr txBox="1"/>
          <p:nvPr/>
        </p:nvSpPr>
        <p:spPr>
          <a:xfrm>
            <a:off x="3884613" y="8685213"/>
            <a:ext cx="2971800" cy="457200"/>
          </a:xfrm>
          <a:prstGeom prst="rect">
            <a:avLst/>
          </a:prstGeom>
          <a:noFill/>
          <a:ln>
            <a:noFill/>
          </a:ln>
        </p:spPr>
        <p:txBody>
          <a:bodyPr lIns="90000" tIns="46800" rIns="90000" bIns="46800" anchor="b"/>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r">
              <a:buClr>
                <a:srgbClr val="000000"/>
              </a:buClr>
              <a:buSzPts val="1200"/>
              <a:buFont typeface="Calibri" panose="020F0502020204030204" pitchFamily="34" charset="0"/>
              <a:buNone/>
            </a:pPr>
            <a:fld id="{243F7BD7-119D-4A31-8107-2A9566A96DB2}" type="slidenum">
              <a:rPr lang="en-US" altLang="en-US" sz="1200">
                <a:sym typeface="Calibri" panose="020F0502020204030204" pitchFamily="34" charset="0"/>
              </a:rPr>
              <a:pPr algn="r">
                <a:buClr>
                  <a:srgbClr val="000000"/>
                </a:buClr>
                <a:buSzPts val="1200"/>
                <a:buFont typeface="Calibri" panose="020F0502020204030204" pitchFamily="34" charset="0"/>
                <a:buNone/>
              </a:pPr>
              <a:t>9</a:t>
            </a:fld>
            <a:endParaRPr lang="en-US" altLang="en-US" sz="1200" dirty="0">
              <a:sym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4638"/>
            <a:ext cx="8229600" cy="1143000"/>
          </a:xfrm>
        </p:spPr>
        <p:txBody>
          <a:bodyPr/>
          <a:lstStyle>
            <a:lvl1pPr>
              <a:defRPr/>
            </a:lvl1pPr>
          </a:lstStyle>
          <a:p>
            <a:r>
              <a:rPr lang="en-US" noProof="0" dirty="0"/>
              <a:t>Click to edit Master title style</a:t>
            </a:r>
          </a:p>
        </p:txBody>
      </p:sp>
      <p:sp>
        <p:nvSpPr>
          <p:cNvPr id="3" name="Subtitle 2"/>
          <p:cNvSpPr>
            <a:spLocks noGrp="1"/>
          </p:cNvSpPr>
          <p:nvPr>
            <p:ph type="subTitle" idx="1"/>
          </p:nvPr>
        </p:nvSpPr>
        <p:spPr>
          <a:xfrm>
            <a:off x="457200" y="1600200"/>
            <a:ext cx="8229600" cy="452596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4" name="Date Placeholder 3">
            <a:extLst>
              <a:ext uri="{FF2B5EF4-FFF2-40B4-BE49-F238E27FC236}">
                <a16:creationId xmlns:a16="http://schemas.microsoft.com/office/drawing/2014/main" id="{1C91883F-CD43-CEEB-23EA-3442AFBE325E}"/>
              </a:ext>
            </a:extLst>
          </p:cNvPr>
          <p:cNvSpPr>
            <a:spLocks noGrp="1" noChangeArrowheads="1"/>
          </p:cNvSpPr>
          <p:nvPr>
            <p:ph type="dt" sz="half" idx="10"/>
          </p:nvPr>
        </p:nvSpPr>
        <p:spPr>
          <a:ln/>
        </p:spPr>
        <p:txBody>
          <a:bodyPr/>
          <a:lstStyle>
            <a:lvl1pPr>
              <a:defRPr/>
            </a:lvl1pPr>
          </a:lstStyle>
          <a:p>
            <a:fld id="{DC748485-1F39-46FE-88A0-4887EECA35AA}" type="datetime1">
              <a:rPr lang="en-US" altLang="en-US" smtClean="0"/>
              <a:pPr/>
              <a:t>6/2/2023</a:t>
            </a:fld>
            <a:endParaRPr lang="en-US" altLang="en-US" dirty="0"/>
          </a:p>
        </p:txBody>
      </p:sp>
      <p:sp>
        <p:nvSpPr>
          <p:cNvPr id="5" name="Footer Placeholder 4">
            <a:extLst>
              <a:ext uri="{FF2B5EF4-FFF2-40B4-BE49-F238E27FC236}">
                <a16:creationId xmlns:a16="http://schemas.microsoft.com/office/drawing/2014/main" id="{8D0694DD-37E0-54F7-02BC-AB6F0A3785FD}"/>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6" name="Slide Number Placeholder 5">
            <a:extLst>
              <a:ext uri="{FF2B5EF4-FFF2-40B4-BE49-F238E27FC236}">
                <a16:creationId xmlns:a16="http://schemas.microsoft.com/office/drawing/2014/main" id="{317D3647-68A6-51D2-5188-A1A05F781E13}"/>
              </a:ext>
            </a:extLst>
          </p:cNvPr>
          <p:cNvSpPr>
            <a:spLocks noGrp="1"/>
          </p:cNvSpPr>
          <p:nvPr>
            <p:ph type="sldNum" sz="quarter" idx="12"/>
          </p:nvPr>
        </p:nvSpPr>
        <p:spPr/>
        <p:txBody>
          <a:bodyPr/>
          <a:lstStyle>
            <a:lvl1pPr>
              <a:defRPr/>
            </a:lvl1pPr>
          </a:lstStyle>
          <a:p>
            <a:fld id="{A85DF638-D8D1-43DF-8890-0D6EC031B486}" type="slidenum">
              <a:rPr lang="en-US" altLang="en-US" smtClean="0"/>
              <a:pPr/>
              <a:t>‹#›</a:t>
            </a:fld>
            <a:endParaRPr lang="en-US" altLang="en-US" dirty="0"/>
          </a:p>
        </p:txBody>
      </p:sp>
    </p:spTree>
    <p:extLst>
      <p:ext uri="{BB962C8B-B14F-4D97-AF65-F5344CB8AC3E}">
        <p14:creationId xmlns:p14="http://schemas.microsoft.com/office/powerpoint/2010/main" val="284543042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dirty="0"/>
              <a:t>Click to edit Master title style</a:t>
            </a:r>
          </a:p>
        </p:txBody>
      </p:sp>
      <p:sp>
        <p:nvSpPr>
          <p:cNvPr id="3" name="Vertical Text Placeholder 2"/>
          <p:cNvSpPr>
            <a:spLocks noGrp="1"/>
          </p:cNvSpPr>
          <p:nvPr>
            <p:ph type="body" orient="vert" idx="1"/>
          </p:nvPr>
        </p:nvSpPr>
        <p:spPr>
          <a:xfrm>
            <a:off x="457200" y="1600200"/>
            <a:ext cx="8229600" cy="4525963"/>
          </a:xfrm>
        </p:spPr>
        <p:txBody>
          <a:bodyPr vert="eaVert"/>
          <a:lstStyle>
            <a:lvl1pPr>
              <a:defRPr/>
            </a:lvl1pPr>
            <a:lvl2pPr>
              <a:defRPr/>
            </a:lvl2pPr>
            <a:lvl3pPr>
              <a:defRPr/>
            </a:lvl3pPr>
            <a:lvl4pPr>
              <a:defRPr/>
            </a:lvl4pPr>
            <a:lvl5pPr>
              <a:defRPr/>
            </a:lvl5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2B9221CE-41F9-4C18-981F-493FD61238CE}"/>
              </a:ext>
            </a:extLst>
          </p:cNvPr>
          <p:cNvSpPr>
            <a:spLocks noGrp="1" noChangeArrowheads="1"/>
          </p:cNvSpPr>
          <p:nvPr>
            <p:ph type="dt" sz="half" idx="10"/>
          </p:nvPr>
        </p:nvSpPr>
        <p:spPr>
          <a:ln/>
        </p:spPr>
        <p:txBody>
          <a:bodyPr/>
          <a:lstStyle>
            <a:lvl1pPr>
              <a:defRPr/>
            </a:lvl1pPr>
          </a:lstStyle>
          <a:p>
            <a:fld id="{5AAFF71C-3283-4010-BCB2-07A6F9C453C5}" type="datetime1">
              <a:rPr lang="en-US" altLang="en-US" smtClean="0"/>
              <a:pPr/>
              <a:t>6/2/2023</a:t>
            </a:fld>
            <a:endParaRPr lang="en-US" altLang="en-US" dirty="0"/>
          </a:p>
        </p:txBody>
      </p:sp>
      <p:sp>
        <p:nvSpPr>
          <p:cNvPr id="5" name="Footer Placeholder 4">
            <a:extLst>
              <a:ext uri="{FF2B5EF4-FFF2-40B4-BE49-F238E27FC236}">
                <a16:creationId xmlns:a16="http://schemas.microsoft.com/office/drawing/2014/main" id="{1EFECBFA-E8D4-9C2E-212F-FC77657A73A0}"/>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6" name="Slide Number Placeholder 5">
            <a:extLst>
              <a:ext uri="{FF2B5EF4-FFF2-40B4-BE49-F238E27FC236}">
                <a16:creationId xmlns:a16="http://schemas.microsoft.com/office/drawing/2014/main" id="{9872B68C-5893-196A-216A-AFA53E22AC5D}"/>
              </a:ext>
            </a:extLst>
          </p:cNvPr>
          <p:cNvSpPr>
            <a:spLocks noGrp="1"/>
          </p:cNvSpPr>
          <p:nvPr>
            <p:ph type="sldNum" sz="quarter" idx="12"/>
          </p:nvPr>
        </p:nvSpPr>
        <p:spPr/>
        <p:txBody>
          <a:bodyPr/>
          <a:lstStyle>
            <a:lvl1pPr>
              <a:defRPr/>
            </a:lvl1pPr>
          </a:lstStyle>
          <a:p>
            <a:fld id="{8117F3C8-BC09-4FC8-B258-35795F04142E}" type="slidenum">
              <a:rPr lang="en-US" altLang="en-US" smtClean="0"/>
              <a:pPr/>
              <a:t>‹#›</a:t>
            </a:fld>
            <a:endParaRPr lang="en-US" altLang="en-US" dirty="0"/>
          </a:p>
        </p:txBody>
      </p:sp>
    </p:spTree>
    <p:extLst>
      <p:ext uri="{BB962C8B-B14F-4D97-AF65-F5344CB8AC3E}">
        <p14:creationId xmlns:p14="http://schemas.microsoft.com/office/powerpoint/2010/main" val="247959480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57200" y="274638"/>
            <a:ext cx="8229600" cy="1143000"/>
          </a:xfrm>
        </p:spPr>
        <p:txBody>
          <a:bodyPr vert="eaVert"/>
          <a:lstStyle>
            <a:lvl1pPr>
              <a:defRPr/>
            </a:lvl1pPr>
          </a:lstStyle>
          <a:p>
            <a:r>
              <a:rPr lang="en-US" noProof="0" dirty="0"/>
              <a:t>Click to edit Master title style</a:t>
            </a:r>
          </a:p>
        </p:txBody>
      </p:sp>
      <p:sp>
        <p:nvSpPr>
          <p:cNvPr id="3" name="Vertical Text Placeholder 2"/>
          <p:cNvSpPr>
            <a:spLocks noGrp="1"/>
          </p:cNvSpPr>
          <p:nvPr>
            <p:ph type="body" orient="vert" idx="1"/>
          </p:nvPr>
        </p:nvSpPr>
        <p:spPr>
          <a:xfrm>
            <a:off x="457200" y="1600200"/>
            <a:ext cx="8229600" cy="4525963"/>
          </a:xfrm>
        </p:spPr>
        <p:txBody>
          <a:bodyPr vert="eaVert"/>
          <a:lstStyle>
            <a:lvl1pPr>
              <a:defRPr/>
            </a:lvl1pPr>
            <a:lvl2pPr>
              <a:defRPr/>
            </a:lvl2pPr>
            <a:lvl3pPr>
              <a:defRPr/>
            </a:lvl3pPr>
            <a:lvl4pPr>
              <a:defRPr/>
            </a:lvl4pPr>
            <a:lvl5pPr>
              <a:defRPr/>
            </a:lvl5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92CFD2C6-8EFB-EE29-C339-36CBB1DBC02C}"/>
              </a:ext>
            </a:extLst>
          </p:cNvPr>
          <p:cNvSpPr>
            <a:spLocks noGrp="1" noChangeArrowheads="1"/>
          </p:cNvSpPr>
          <p:nvPr>
            <p:ph type="dt" sz="half" idx="10"/>
          </p:nvPr>
        </p:nvSpPr>
        <p:spPr>
          <a:ln/>
        </p:spPr>
        <p:txBody>
          <a:bodyPr/>
          <a:lstStyle>
            <a:lvl1pPr>
              <a:defRPr/>
            </a:lvl1pPr>
          </a:lstStyle>
          <a:p>
            <a:fld id="{8425814F-9D25-41A1-BCE7-EC2AD4C18246}" type="datetime1">
              <a:rPr lang="en-US" altLang="en-US" smtClean="0"/>
              <a:pPr/>
              <a:t>6/2/2023</a:t>
            </a:fld>
            <a:endParaRPr lang="en-US" altLang="en-US" dirty="0"/>
          </a:p>
        </p:txBody>
      </p:sp>
      <p:sp>
        <p:nvSpPr>
          <p:cNvPr id="5" name="Footer Placeholder 4">
            <a:extLst>
              <a:ext uri="{FF2B5EF4-FFF2-40B4-BE49-F238E27FC236}">
                <a16:creationId xmlns:a16="http://schemas.microsoft.com/office/drawing/2014/main" id="{0E916DBC-6BA5-150E-5A2B-EB4A0B1CC568}"/>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6" name="Slide Number Placeholder 5">
            <a:extLst>
              <a:ext uri="{FF2B5EF4-FFF2-40B4-BE49-F238E27FC236}">
                <a16:creationId xmlns:a16="http://schemas.microsoft.com/office/drawing/2014/main" id="{03064298-CCA5-3C84-0BD1-12F950CFC8A1}"/>
              </a:ext>
            </a:extLst>
          </p:cNvPr>
          <p:cNvSpPr>
            <a:spLocks noGrp="1"/>
          </p:cNvSpPr>
          <p:nvPr>
            <p:ph type="sldNum" sz="quarter" idx="12"/>
          </p:nvPr>
        </p:nvSpPr>
        <p:spPr/>
        <p:txBody>
          <a:bodyPr/>
          <a:lstStyle>
            <a:lvl1pPr>
              <a:defRPr/>
            </a:lvl1pPr>
          </a:lstStyle>
          <a:p>
            <a:fld id="{A5A94E32-5556-4B64-869A-9C7337238A90}" type="slidenum">
              <a:rPr lang="en-US" altLang="en-US" smtClean="0"/>
              <a:pPr/>
              <a:t>‹#›</a:t>
            </a:fld>
            <a:endParaRPr lang="en-US" altLang="en-US" dirty="0"/>
          </a:p>
        </p:txBody>
      </p:sp>
    </p:spTree>
    <p:extLst>
      <p:ext uri="{BB962C8B-B14F-4D97-AF65-F5344CB8AC3E}">
        <p14:creationId xmlns:p14="http://schemas.microsoft.com/office/powerpoint/2010/main" val="105145996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4638"/>
            <a:ext cx="8229600" cy="1143000"/>
          </a:xfrm>
        </p:spPr>
        <p:txBody>
          <a:bodyPr/>
          <a:lstStyle>
            <a:lvl1pPr>
              <a:defRPr/>
            </a:lvl1pPr>
          </a:lstStyle>
          <a:p>
            <a:r>
              <a:rPr lang="en-US" noProof="0" dirty="0"/>
              <a:t>Click to edit Master title style</a:t>
            </a:r>
          </a:p>
        </p:txBody>
      </p:sp>
      <p:sp>
        <p:nvSpPr>
          <p:cNvPr id="3" name="Subtitle 2"/>
          <p:cNvSpPr>
            <a:spLocks noGrp="1"/>
          </p:cNvSpPr>
          <p:nvPr>
            <p:ph type="subTitle" idx="1"/>
          </p:nvPr>
        </p:nvSpPr>
        <p:spPr>
          <a:xfrm>
            <a:off x="457200" y="1600200"/>
            <a:ext cx="8229600" cy="452596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4" name="Date Placeholder 3">
            <a:extLst>
              <a:ext uri="{FF2B5EF4-FFF2-40B4-BE49-F238E27FC236}">
                <a16:creationId xmlns:a16="http://schemas.microsoft.com/office/drawing/2014/main" id="{683CB257-E79D-B972-A641-4B253E0B8B64}"/>
              </a:ext>
            </a:extLst>
          </p:cNvPr>
          <p:cNvSpPr>
            <a:spLocks noGrp="1" noChangeArrowheads="1"/>
          </p:cNvSpPr>
          <p:nvPr>
            <p:ph type="dt" sz="half" idx="10"/>
          </p:nvPr>
        </p:nvSpPr>
        <p:spPr>
          <a:ln/>
        </p:spPr>
        <p:txBody>
          <a:bodyPr/>
          <a:lstStyle>
            <a:lvl1pPr>
              <a:defRPr/>
            </a:lvl1pPr>
          </a:lstStyle>
          <a:p>
            <a:fld id="{9CAE2E2B-274E-4A40-9799-936A61CC631C}" type="datetime1">
              <a:rPr lang="en-US" altLang="en-US" smtClean="0"/>
              <a:pPr/>
              <a:t>6/2/2023</a:t>
            </a:fld>
            <a:endParaRPr lang="en-US" altLang="en-US" dirty="0"/>
          </a:p>
        </p:txBody>
      </p:sp>
      <p:sp>
        <p:nvSpPr>
          <p:cNvPr id="5" name="Footer Placeholder 4">
            <a:extLst>
              <a:ext uri="{FF2B5EF4-FFF2-40B4-BE49-F238E27FC236}">
                <a16:creationId xmlns:a16="http://schemas.microsoft.com/office/drawing/2014/main" id="{349F150D-D1FE-162B-916A-FEC050BB3FE9}"/>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6" name="Slide Number Placeholder 5">
            <a:extLst>
              <a:ext uri="{FF2B5EF4-FFF2-40B4-BE49-F238E27FC236}">
                <a16:creationId xmlns:a16="http://schemas.microsoft.com/office/drawing/2014/main" id="{5BE78149-BA73-FB36-7C18-4B326BD9C1A1}"/>
              </a:ext>
            </a:extLst>
          </p:cNvPr>
          <p:cNvSpPr>
            <a:spLocks noGrp="1"/>
          </p:cNvSpPr>
          <p:nvPr>
            <p:ph type="sldNum" sz="quarter" idx="12"/>
          </p:nvPr>
        </p:nvSpPr>
        <p:spPr/>
        <p:txBody>
          <a:bodyPr/>
          <a:lstStyle>
            <a:lvl1pPr>
              <a:defRPr/>
            </a:lvl1pPr>
          </a:lstStyle>
          <a:p>
            <a:fld id="{342DFA3A-4221-44E3-A649-97DA3017855F}" type="slidenum">
              <a:rPr lang="en-US" altLang="en-US" smtClean="0"/>
              <a:pPr/>
              <a:t>‹#›</a:t>
            </a:fld>
            <a:endParaRPr lang="en-US" altLang="en-US" dirty="0"/>
          </a:p>
        </p:txBody>
      </p:sp>
    </p:spTree>
    <p:extLst>
      <p:ext uri="{BB962C8B-B14F-4D97-AF65-F5344CB8AC3E}">
        <p14:creationId xmlns:p14="http://schemas.microsoft.com/office/powerpoint/2010/main" val="344414792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dirty="0"/>
              <a:t>Click to edit Master title style</a:t>
            </a:r>
          </a:p>
        </p:txBody>
      </p:sp>
      <p:sp>
        <p:nvSpPr>
          <p:cNvPr id="3" name="Content Placeholder 2"/>
          <p:cNvSpPr>
            <a:spLocks noGrp="1"/>
          </p:cNvSpPr>
          <p:nvPr>
            <p:ph idx="1"/>
          </p:nvPr>
        </p:nvSpPr>
        <p:spPr>
          <a:xfrm>
            <a:off x="457200" y="1600200"/>
            <a:ext cx="8229600" cy="4525963"/>
          </a:xfrm>
        </p:spPr>
        <p:txBody>
          <a:bodyPr/>
          <a:lstStyle>
            <a:lvl1pPr>
              <a:defRPr/>
            </a:lvl1pPr>
            <a:lvl2pPr>
              <a:defRPr/>
            </a:lvl2pPr>
            <a:lvl3pPr>
              <a:defRPr/>
            </a:lvl3pPr>
            <a:lvl4pPr>
              <a:defRPr/>
            </a:lvl4pPr>
            <a:lvl5pPr>
              <a:defRPr/>
            </a:lvl5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5A8AB9B6-C42B-3DC6-9957-11D084EC0387}"/>
              </a:ext>
            </a:extLst>
          </p:cNvPr>
          <p:cNvSpPr>
            <a:spLocks noGrp="1" noChangeArrowheads="1"/>
          </p:cNvSpPr>
          <p:nvPr>
            <p:ph type="dt" sz="half" idx="10"/>
          </p:nvPr>
        </p:nvSpPr>
        <p:spPr>
          <a:ln/>
        </p:spPr>
        <p:txBody>
          <a:bodyPr/>
          <a:lstStyle>
            <a:lvl1pPr>
              <a:defRPr/>
            </a:lvl1pPr>
          </a:lstStyle>
          <a:p>
            <a:fld id="{EBDD5604-4E20-46C6-BAE2-630C706F0447}" type="datetime1">
              <a:rPr lang="en-US" altLang="en-US" smtClean="0"/>
              <a:pPr/>
              <a:t>6/2/2023</a:t>
            </a:fld>
            <a:endParaRPr lang="en-US" altLang="en-US" dirty="0"/>
          </a:p>
        </p:txBody>
      </p:sp>
      <p:sp>
        <p:nvSpPr>
          <p:cNvPr id="5" name="Footer Placeholder 4">
            <a:extLst>
              <a:ext uri="{FF2B5EF4-FFF2-40B4-BE49-F238E27FC236}">
                <a16:creationId xmlns:a16="http://schemas.microsoft.com/office/drawing/2014/main" id="{0ACDDFAA-F2B0-4C45-E061-772B64A1E29F}"/>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6" name="Slide Number Placeholder 5">
            <a:extLst>
              <a:ext uri="{FF2B5EF4-FFF2-40B4-BE49-F238E27FC236}">
                <a16:creationId xmlns:a16="http://schemas.microsoft.com/office/drawing/2014/main" id="{5A5DAFEA-DA5A-BC83-3680-5D239E0C18B4}"/>
              </a:ext>
            </a:extLst>
          </p:cNvPr>
          <p:cNvSpPr>
            <a:spLocks noGrp="1"/>
          </p:cNvSpPr>
          <p:nvPr>
            <p:ph type="sldNum" sz="quarter" idx="12"/>
          </p:nvPr>
        </p:nvSpPr>
        <p:spPr/>
        <p:txBody>
          <a:bodyPr/>
          <a:lstStyle>
            <a:lvl1pPr>
              <a:defRPr/>
            </a:lvl1pPr>
          </a:lstStyle>
          <a:p>
            <a:fld id="{968DF627-C5A9-42A9-948D-140679DECDE1}" type="slidenum">
              <a:rPr lang="en-US" altLang="en-US" smtClean="0"/>
              <a:pPr/>
              <a:t>‹#›</a:t>
            </a:fld>
            <a:endParaRPr lang="en-US" altLang="en-US" dirty="0"/>
          </a:p>
        </p:txBody>
      </p:sp>
    </p:spTree>
    <p:extLst>
      <p:ext uri="{BB962C8B-B14F-4D97-AF65-F5344CB8AC3E}">
        <p14:creationId xmlns:p14="http://schemas.microsoft.com/office/powerpoint/2010/main" val="220657343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t"/>
          <a:lstStyle>
            <a:lvl1pPr algn="l">
              <a:defRPr sz="4000" b="1" cap="all"/>
            </a:lvl1pPr>
          </a:lstStyle>
          <a:p>
            <a:r>
              <a:rPr lang="en-US" noProof="0" dirty="0"/>
              <a:t>Click to edit Master title style</a:t>
            </a:r>
          </a:p>
        </p:txBody>
      </p:sp>
      <p:sp>
        <p:nvSpPr>
          <p:cNvPr id="3" name="Text Placeholder 2"/>
          <p:cNvSpPr>
            <a:spLocks noGrp="1"/>
          </p:cNvSpPr>
          <p:nvPr>
            <p:ph type="body" idx="1"/>
          </p:nvPr>
        </p:nvSpPr>
        <p:spPr>
          <a:xfrm>
            <a:off x="457200" y="1600200"/>
            <a:ext cx="8229600" cy="45259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noProof="0" dirty="0"/>
              <a:t>Click to edit Master text styles</a:t>
            </a:r>
          </a:p>
        </p:txBody>
      </p:sp>
      <p:sp>
        <p:nvSpPr>
          <p:cNvPr id="4" name="Date Placeholder 3">
            <a:extLst>
              <a:ext uri="{FF2B5EF4-FFF2-40B4-BE49-F238E27FC236}">
                <a16:creationId xmlns:a16="http://schemas.microsoft.com/office/drawing/2014/main" id="{7782729E-32E2-49A3-7EBC-B86AFAE271BC}"/>
              </a:ext>
            </a:extLst>
          </p:cNvPr>
          <p:cNvSpPr>
            <a:spLocks noGrp="1" noChangeArrowheads="1"/>
          </p:cNvSpPr>
          <p:nvPr>
            <p:ph type="dt" sz="half" idx="10"/>
          </p:nvPr>
        </p:nvSpPr>
        <p:spPr>
          <a:ln/>
        </p:spPr>
        <p:txBody>
          <a:bodyPr/>
          <a:lstStyle>
            <a:lvl1pPr>
              <a:defRPr/>
            </a:lvl1pPr>
          </a:lstStyle>
          <a:p>
            <a:fld id="{37FA569F-1322-4B85-85DB-D7F5554A06D5}" type="datetime1">
              <a:rPr lang="en-US" altLang="en-US" smtClean="0"/>
              <a:pPr/>
              <a:t>6/2/2023</a:t>
            </a:fld>
            <a:endParaRPr lang="en-US" altLang="en-US" dirty="0"/>
          </a:p>
        </p:txBody>
      </p:sp>
      <p:sp>
        <p:nvSpPr>
          <p:cNvPr id="5" name="Footer Placeholder 4">
            <a:extLst>
              <a:ext uri="{FF2B5EF4-FFF2-40B4-BE49-F238E27FC236}">
                <a16:creationId xmlns:a16="http://schemas.microsoft.com/office/drawing/2014/main" id="{C5F732ED-B1AA-F844-3494-AC50BB43A5DF}"/>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6" name="Slide Number Placeholder 5">
            <a:extLst>
              <a:ext uri="{FF2B5EF4-FFF2-40B4-BE49-F238E27FC236}">
                <a16:creationId xmlns:a16="http://schemas.microsoft.com/office/drawing/2014/main" id="{7C1AC3E3-E394-E2BC-198F-B044D46729CB}"/>
              </a:ext>
            </a:extLst>
          </p:cNvPr>
          <p:cNvSpPr>
            <a:spLocks noGrp="1"/>
          </p:cNvSpPr>
          <p:nvPr>
            <p:ph type="sldNum" sz="quarter" idx="12"/>
          </p:nvPr>
        </p:nvSpPr>
        <p:spPr/>
        <p:txBody>
          <a:bodyPr/>
          <a:lstStyle>
            <a:lvl1pPr>
              <a:defRPr/>
            </a:lvl1pPr>
          </a:lstStyle>
          <a:p>
            <a:fld id="{A983BF7D-DBAF-4B9E-91A7-48AF1C3FE0FA}" type="slidenum">
              <a:rPr lang="en-US" altLang="en-US" smtClean="0"/>
              <a:pPr/>
              <a:t>‹#›</a:t>
            </a:fld>
            <a:endParaRPr lang="en-US" altLang="en-US" dirty="0"/>
          </a:p>
        </p:txBody>
      </p:sp>
    </p:spTree>
    <p:extLst>
      <p:ext uri="{BB962C8B-B14F-4D97-AF65-F5344CB8AC3E}">
        <p14:creationId xmlns:p14="http://schemas.microsoft.com/office/powerpoint/2010/main" val="212393793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dirty="0"/>
              <a:t>Click to edit Master title style</a:t>
            </a:r>
          </a:p>
        </p:txBody>
      </p:sp>
      <p:sp>
        <p:nvSpPr>
          <p:cNvPr id="3" name="Content Placeholder 2"/>
          <p:cNvSpPr>
            <a:spLocks noGrp="1"/>
          </p:cNvSpPr>
          <p:nvPr>
            <p:ph sz="half" idx="1"/>
          </p:nvPr>
        </p:nvSpPr>
        <p:spPr>
          <a:xfrm>
            <a:off x="457200" y="1600200"/>
            <a:ext cx="8229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ontent Placeholder 3"/>
          <p:cNvSpPr>
            <a:spLocks noGrp="1"/>
          </p:cNvSpPr>
          <p:nvPr>
            <p:ph sz="half" idx="2"/>
          </p:nvPr>
        </p:nvSpPr>
        <p:spPr>
          <a:xfrm>
            <a:off x="457200" y="1600200"/>
            <a:ext cx="8229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Date Placeholder 3">
            <a:extLst>
              <a:ext uri="{FF2B5EF4-FFF2-40B4-BE49-F238E27FC236}">
                <a16:creationId xmlns:a16="http://schemas.microsoft.com/office/drawing/2014/main" id="{E52F94E3-C8BB-A6A9-9B1F-494109527CE3}"/>
              </a:ext>
            </a:extLst>
          </p:cNvPr>
          <p:cNvSpPr>
            <a:spLocks noGrp="1" noChangeArrowheads="1"/>
          </p:cNvSpPr>
          <p:nvPr>
            <p:ph type="dt" sz="half" idx="10"/>
          </p:nvPr>
        </p:nvSpPr>
        <p:spPr>
          <a:ln/>
        </p:spPr>
        <p:txBody>
          <a:bodyPr/>
          <a:lstStyle>
            <a:lvl1pPr>
              <a:defRPr/>
            </a:lvl1pPr>
          </a:lstStyle>
          <a:p>
            <a:fld id="{542B8208-C20D-48A4-A326-C2AF1A98F9B5}" type="datetime1">
              <a:rPr lang="en-US" altLang="en-US" smtClean="0"/>
              <a:pPr/>
              <a:t>6/2/2023</a:t>
            </a:fld>
            <a:endParaRPr lang="en-US" altLang="en-US" dirty="0"/>
          </a:p>
        </p:txBody>
      </p:sp>
      <p:sp>
        <p:nvSpPr>
          <p:cNvPr id="6" name="Footer Placeholder 4">
            <a:extLst>
              <a:ext uri="{FF2B5EF4-FFF2-40B4-BE49-F238E27FC236}">
                <a16:creationId xmlns:a16="http://schemas.microsoft.com/office/drawing/2014/main" id="{EF1EE00E-253F-33C7-CC50-730338517668}"/>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7" name="Slide Number Placeholder 5">
            <a:extLst>
              <a:ext uri="{FF2B5EF4-FFF2-40B4-BE49-F238E27FC236}">
                <a16:creationId xmlns:a16="http://schemas.microsoft.com/office/drawing/2014/main" id="{7CDC23B9-A7F1-36A8-9A2E-F4E6EC8FEA90}"/>
              </a:ext>
            </a:extLst>
          </p:cNvPr>
          <p:cNvSpPr>
            <a:spLocks noGrp="1"/>
          </p:cNvSpPr>
          <p:nvPr>
            <p:ph type="sldNum" sz="quarter" idx="12"/>
          </p:nvPr>
        </p:nvSpPr>
        <p:spPr/>
        <p:txBody>
          <a:bodyPr/>
          <a:lstStyle>
            <a:lvl1pPr>
              <a:defRPr/>
            </a:lvl1pPr>
          </a:lstStyle>
          <a:p>
            <a:fld id="{1DE584C1-6389-47B5-A085-7399289519DC}" type="slidenum">
              <a:rPr lang="en-US" altLang="en-US" smtClean="0"/>
              <a:pPr/>
              <a:t>‹#›</a:t>
            </a:fld>
            <a:endParaRPr lang="en-US" altLang="en-US" dirty="0"/>
          </a:p>
        </p:txBody>
      </p:sp>
    </p:spTree>
    <p:extLst>
      <p:ext uri="{BB962C8B-B14F-4D97-AF65-F5344CB8AC3E}">
        <p14:creationId xmlns:p14="http://schemas.microsoft.com/office/powerpoint/2010/main" val="14033698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dirty="0"/>
              <a:t>Click to edit Master title style</a:t>
            </a:r>
          </a:p>
        </p:txBody>
      </p:sp>
      <p:sp>
        <p:nvSpPr>
          <p:cNvPr id="3" name="Text Placeholder 2"/>
          <p:cNvSpPr>
            <a:spLocks noGrp="1"/>
          </p:cNvSpPr>
          <p:nvPr>
            <p:ph type="body" idx="1"/>
          </p:nvPr>
        </p:nvSpPr>
        <p:spPr>
          <a:xfrm>
            <a:off x="457200" y="1600200"/>
            <a:ext cx="8229600" cy="45259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Click to edit Master text styles</a:t>
            </a:r>
          </a:p>
        </p:txBody>
      </p:sp>
      <p:sp>
        <p:nvSpPr>
          <p:cNvPr id="4" name="Content Placeholder 3"/>
          <p:cNvSpPr>
            <a:spLocks noGrp="1"/>
          </p:cNvSpPr>
          <p:nvPr>
            <p:ph sz="half" idx="2"/>
          </p:nvPr>
        </p:nvSpPr>
        <p:spPr>
          <a:xfrm>
            <a:off x="457200" y="1600200"/>
            <a:ext cx="8229600"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4"/>
          <p:cNvSpPr>
            <a:spLocks noGrp="1"/>
          </p:cNvSpPr>
          <p:nvPr>
            <p:ph type="body" sz="quarter" idx="3"/>
          </p:nvPr>
        </p:nvSpPr>
        <p:spPr>
          <a:xfrm>
            <a:off x="457200" y="1600200"/>
            <a:ext cx="8229600" cy="45259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Click to edit Master text styles</a:t>
            </a:r>
          </a:p>
        </p:txBody>
      </p:sp>
      <p:sp>
        <p:nvSpPr>
          <p:cNvPr id="6" name="Content Placeholder 5"/>
          <p:cNvSpPr>
            <a:spLocks noGrp="1"/>
          </p:cNvSpPr>
          <p:nvPr>
            <p:ph sz="quarter" idx="4"/>
          </p:nvPr>
        </p:nvSpPr>
        <p:spPr>
          <a:xfrm>
            <a:off x="457200" y="1600200"/>
            <a:ext cx="8229600"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Date Placeholder 3">
            <a:extLst>
              <a:ext uri="{FF2B5EF4-FFF2-40B4-BE49-F238E27FC236}">
                <a16:creationId xmlns:a16="http://schemas.microsoft.com/office/drawing/2014/main" id="{8D5463C3-9265-0B9B-BA25-65429EBEF574}"/>
              </a:ext>
            </a:extLst>
          </p:cNvPr>
          <p:cNvSpPr>
            <a:spLocks noGrp="1" noChangeArrowheads="1"/>
          </p:cNvSpPr>
          <p:nvPr>
            <p:ph type="dt" sz="half" idx="10"/>
          </p:nvPr>
        </p:nvSpPr>
        <p:spPr>
          <a:ln/>
        </p:spPr>
        <p:txBody>
          <a:bodyPr/>
          <a:lstStyle>
            <a:lvl1pPr>
              <a:defRPr/>
            </a:lvl1pPr>
          </a:lstStyle>
          <a:p>
            <a:fld id="{BD4004F5-01D1-4A5C-A0DA-E6A79F7E4812}" type="datetime1">
              <a:rPr lang="en-US" altLang="en-US" smtClean="0"/>
              <a:pPr/>
              <a:t>6/2/2023</a:t>
            </a:fld>
            <a:endParaRPr lang="en-US" altLang="en-US" dirty="0"/>
          </a:p>
        </p:txBody>
      </p:sp>
      <p:sp>
        <p:nvSpPr>
          <p:cNvPr id="8" name="Footer Placeholder 4">
            <a:extLst>
              <a:ext uri="{FF2B5EF4-FFF2-40B4-BE49-F238E27FC236}">
                <a16:creationId xmlns:a16="http://schemas.microsoft.com/office/drawing/2014/main" id="{0BF79796-AD90-8235-B5F9-C376C0356D19}"/>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9" name="Slide Number Placeholder 5">
            <a:extLst>
              <a:ext uri="{FF2B5EF4-FFF2-40B4-BE49-F238E27FC236}">
                <a16:creationId xmlns:a16="http://schemas.microsoft.com/office/drawing/2014/main" id="{68DD355E-6CF1-3846-FB6C-2CF916EC7B74}"/>
              </a:ext>
            </a:extLst>
          </p:cNvPr>
          <p:cNvSpPr>
            <a:spLocks noGrp="1"/>
          </p:cNvSpPr>
          <p:nvPr>
            <p:ph type="sldNum" sz="quarter" idx="12"/>
          </p:nvPr>
        </p:nvSpPr>
        <p:spPr/>
        <p:txBody>
          <a:bodyPr/>
          <a:lstStyle>
            <a:lvl1pPr>
              <a:defRPr/>
            </a:lvl1pPr>
          </a:lstStyle>
          <a:p>
            <a:fld id="{F932BA42-4799-4C92-9EB5-E7A7707DA1BA}" type="slidenum">
              <a:rPr lang="en-US" altLang="en-US" smtClean="0"/>
              <a:pPr/>
              <a:t>‹#›</a:t>
            </a:fld>
            <a:endParaRPr lang="en-US" altLang="en-US" dirty="0"/>
          </a:p>
        </p:txBody>
      </p:sp>
    </p:spTree>
    <p:extLst>
      <p:ext uri="{BB962C8B-B14F-4D97-AF65-F5344CB8AC3E}">
        <p14:creationId xmlns:p14="http://schemas.microsoft.com/office/powerpoint/2010/main" val="382286628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dirty="0"/>
              <a:t>Click to edit Master title style</a:t>
            </a:r>
          </a:p>
        </p:txBody>
      </p:sp>
      <p:sp>
        <p:nvSpPr>
          <p:cNvPr id="3" name="Date Placeholder 3">
            <a:extLst>
              <a:ext uri="{FF2B5EF4-FFF2-40B4-BE49-F238E27FC236}">
                <a16:creationId xmlns:a16="http://schemas.microsoft.com/office/drawing/2014/main" id="{990ED236-F76E-BFD9-9713-C956FD333919}"/>
              </a:ext>
            </a:extLst>
          </p:cNvPr>
          <p:cNvSpPr>
            <a:spLocks noGrp="1" noChangeArrowheads="1"/>
          </p:cNvSpPr>
          <p:nvPr>
            <p:ph type="dt" sz="half" idx="10"/>
          </p:nvPr>
        </p:nvSpPr>
        <p:spPr>
          <a:ln/>
        </p:spPr>
        <p:txBody>
          <a:bodyPr/>
          <a:lstStyle>
            <a:lvl1pPr>
              <a:defRPr/>
            </a:lvl1pPr>
          </a:lstStyle>
          <a:p>
            <a:fld id="{4AD77129-C852-44A3-BD67-1F5F3A10BCEE}" type="datetime1">
              <a:rPr lang="en-US" altLang="en-US" smtClean="0"/>
              <a:pPr/>
              <a:t>6/2/2023</a:t>
            </a:fld>
            <a:endParaRPr lang="en-US" altLang="en-US" dirty="0"/>
          </a:p>
        </p:txBody>
      </p:sp>
      <p:sp>
        <p:nvSpPr>
          <p:cNvPr id="4" name="Footer Placeholder 4">
            <a:extLst>
              <a:ext uri="{FF2B5EF4-FFF2-40B4-BE49-F238E27FC236}">
                <a16:creationId xmlns:a16="http://schemas.microsoft.com/office/drawing/2014/main" id="{686F70C0-DF94-D3D3-F54A-296FB864FD2F}"/>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5" name="Slide Number Placeholder 5">
            <a:extLst>
              <a:ext uri="{FF2B5EF4-FFF2-40B4-BE49-F238E27FC236}">
                <a16:creationId xmlns:a16="http://schemas.microsoft.com/office/drawing/2014/main" id="{4CAB91F4-E9C6-E4C0-121A-438E1775E018}"/>
              </a:ext>
            </a:extLst>
          </p:cNvPr>
          <p:cNvSpPr>
            <a:spLocks noGrp="1"/>
          </p:cNvSpPr>
          <p:nvPr>
            <p:ph type="sldNum" sz="quarter" idx="12"/>
          </p:nvPr>
        </p:nvSpPr>
        <p:spPr/>
        <p:txBody>
          <a:bodyPr/>
          <a:lstStyle>
            <a:lvl1pPr>
              <a:defRPr/>
            </a:lvl1pPr>
          </a:lstStyle>
          <a:p>
            <a:fld id="{05D0FAEC-D1DF-49DB-BC42-1ECA73366F01}" type="slidenum">
              <a:rPr lang="en-US" altLang="en-US" smtClean="0"/>
              <a:pPr/>
              <a:t>‹#›</a:t>
            </a:fld>
            <a:endParaRPr lang="en-US" altLang="en-US" dirty="0"/>
          </a:p>
        </p:txBody>
      </p:sp>
    </p:spTree>
    <p:extLst>
      <p:ext uri="{BB962C8B-B14F-4D97-AF65-F5344CB8AC3E}">
        <p14:creationId xmlns:p14="http://schemas.microsoft.com/office/powerpoint/2010/main" val="47371137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8D20986-A287-08CA-6876-BADBE07B7EF9}"/>
              </a:ext>
            </a:extLst>
          </p:cNvPr>
          <p:cNvSpPr>
            <a:spLocks noGrp="1" noChangeArrowheads="1"/>
          </p:cNvSpPr>
          <p:nvPr>
            <p:ph type="dt" sz="half" idx="10"/>
          </p:nvPr>
        </p:nvSpPr>
        <p:spPr>
          <a:ln/>
        </p:spPr>
        <p:txBody>
          <a:bodyPr/>
          <a:lstStyle>
            <a:lvl1pPr>
              <a:defRPr/>
            </a:lvl1pPr>
          </a:lstStyle>
          <a:p>
            <a:fld id="{0F871914-5A58-42B4-B9B3-B063DF3B773B}" type="datetime1">
              <a:rPr lang="en-US" altLang="en-US" smtClean="0"/>
              <a:pPr/>
              <a:t>6/2/2023</a:t>
            </a:fld>
            <a:endParaRPr lang="en-US" altLang="en-US" dirty="0"/>
          </a:p>
        </p:txBody>
      </p:sp>
      <p:sp>
        <p:nvSpPr>
          <p:cNvPr id="3" name="Footer Placeholder 4">
            <a:extLst>
              <a:ext uri="{FF2B5EF4-FFF2-40B4-BE49-F238E27FC236}">
                <a16:creationId xmlns:a16="http://schemas.microsoft.com/office/drawing/2014/main" id="{DBB480C4-BB51-459E-8729-AB7C4B43F3B5}"/>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4" name="Slide Number Placeholder 5">
            <a:extLst>
              <a:ext uri="{FF2B5EF4-FFF2-40B4-BE49-F238E27FC236}">
                <a16:creationId xmlns:a16="http://schemas.microsoft.com/office/drawing/2014/main" id="{1995950D-9C9C-7E15-0AFB-C61FE3E1B600}"/>
              </a:ext>
            </a:extLst>
          </p:cNvPr>
          <p:cNvSpPr>
            <a:spLocks noGrp="1"/>
          </p:cNvSpPr>
          <p:nvPr>
            <p:ph type="sldNum" sz="quarter" idx="12"/>
          </p:nvPr>
        </p:nvSpPr>
        <p:spPr/>
        <p:txBody>
          <a:bodyPr/>
          <a:lstStyle>
            <a:lvl1pPr>
              <a:defRPr/>
            </a:lvl1pPr>
          </a:lstStyle>
          <a:p>
            <a:fld id="{C2C27144-283D-460D-BA27-0366394DAEDB}" type="slidenum">
              <a:rPr lang="en-US" altLang="en-US" smtClean="0"/>
              <a:pPr/>
              <a:t>‹#›</a:t>
            </a:fld>
            <a:endParaRPr lang="en-US" altLang="en-US" dirty="0"/>
          </a:p>
        </p:txBody>
      </p:sp>
    </p:spTree>
    <p:extLst>
      <p:ext uri="{BB962C8B-B14F-4D97-AF65-F5344CB8AC3E}">
        <p14:creationId xmlns:p14="http://schemas.microsoft.com/office/powerpoint/2010/main" val="155670892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b"/>
          <a:lstStyle>
            <a:lvl1pPr algn="l">
              <a:defRPr sz="2000" b="1"/>
            </a:lvl1pPr>
          </a:lstStyle>
          <a:p>
            <a:r>
              <a:rPr lang="en-US" noProof="0" dirty="0"/>
              <a:t>Click to edit Master title style</a:t>
            </a:r>
          </a:p>
        </p:txBody>
      </p:sp>
      <p:sp>
        <p:nvSpPr>
          <p:cNvPr id="3" name="Content Placeholder 2"/>
          <p:cNvSpPr>
            <a:spLocks noGrp="1"/>
          </p:cNvSpPr>
          <p:nvPr>
            <p:ph idx="1"/>
          </p:nvPr>
        </p:nvSpPr>
        <p:spPr>
          <a:xfrm>
            <a:off x="457200" y="1600200"/>
            <a:ext cx="822960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Text Placeholder 3"/>
          <p:cNvSpPr>
            <a:spLocks noGrp="1"/>
          </p:cNvSpPr>
          <p:nvPr>
            <p:ph type="body" sz="half" idx="2"/>
          </p:nvPr>
        </p:nvSpPr>
        <p:spPr>
          <a:xfrm>
            <a:off x="457200" y="1600200"/>
            <a:ext cx="8229600"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noProof="0" dirty="0"/>
              <a:t>Click to edit Master text styles</a:t>
            </a:r>
          </a:p>
        </p:txBody>
      </p:sp>
      <p:sp>
        <p:nvSpPr>
          <p:cNvPr id="5" name="Date Placeholder 3">
            <a:extLst>
              <a:ext uri="{FF2B5EF4-FFF2-40B4-BE49-F238E27FC236}">
                <a16:creationId xmlns:a16="http://schemas.microsoft.com/office/drawing/2014/main" id="{902E482D-7C13-3311-6583-0629E950F30E}"/>
              </a:ext>
            </a:extLst>
          </p:cNvPr>
          <p:cNvSpPr>
            <a:spLocks noGrp="1" noChangeArrowheads="1"/>
          </p:cNvSpPr>
          <p:nvPr>
            <p:ph type="dt" sz="half" idx="10"/>
          </p:nvPr>
        </p:nvSpPr>
        <p:spPr>
          <a:ln/>
        </p:spPr>
        <p:txBody>
          <a:bodyPr/>
          <a:lstStyle>
            <a:lvl1pPr>
              <a:defRPr/>
            </a:lvl1pPr>
          </a:lstStyle>
          <a:p>
            <a:fld id="{B0852882-FE53-4C83-8341-E5457D224C2A}" type="datetime1">
              <a:rPr lang="en-US" altLang="en-US" smtClean="0"/>
              <a:pPr/>
              <a:t>6/2/2023</a:t>
            </a:fld>
            <a:endParaRPr lang="en-US" altLang="en-US" dirty="0"/>
          </a:p>
        </p:txBody>
      </p:sp>
      <p:sp>
        <p:nvSpPr>
          <p:cNvPr id="6" name="Footer Placeholder 4">
            <a:extLst>
              <a:ext uri="{FF2B5EF4-FFF2-40B4-BE49-F238E27FC236}">
                <a16:creationId xmlns:a16="http://schemas.microsoft.com/office/drawing/2014/main" id="{55137411-9DFF-2F63-24FE-2928997911D5}"/>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7" name="Slide Number Placeholder 5">
            <a:extLst>
              <a:ext uri="{FF2B5EF4-FFF2-40B4-BE49-F238E27FC236}">
                <a16:creationId xmlns:a16="http://schemas.microsoft.com/office/drawing/2014/main" id="{70F5CB6B-1814-0934-E353-6DA860501D49}"/>
              </a:ext>
            </a:extLst>
          </p:cNvPr>
          <p:cNvSpPr>
            <a:spLocks noGrp="1"/>
          </p:cNvSpPr>
          <p:nvPr>
            <p:ph type="sldNum" sz="quarter" idx="12"/>
          </p:nvPr>
        </p:nvSpPr>
        <p:spPr/>
        <p:txBody>
          <a:bodyPr/>
          <a:lstStyle>
            <a:lvl1pPr>
              <a:defRPr/>
            </a:lvl1pPr>
          </a:lstStyle>
          <a:p>
            <a:fld id="{BBA766A8-CA3F-4E80-A921-00034F4D5F28}" type="slidenum">
              <a:rPr lang="en-US" altLang="en-US" smtClean="0"/>
              <a:pPr/>
              <a:t>‹#›</a:t>
            </a:fld>
            <a:endParaRPr lang="en-US" altLang="en-US" dirty="0"/>
          </a:p>
        </p:txBody>
      </p:sp>
    </p:spTree>
    <p:extLst>
      <p:ext uri="{BB962C8B-B14F-4D97-AF65-F5344CB8AC3E}">
        <p14:creationId xmlns:p14="http://schemas.microsoft.com/office/powerpoint/2010/main" val="245363751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dirty="0"/>
              <a:t>Click to edit Master title style</a:t>
            </a:r>
          </a:p>
        </p:txBody>
      </p:sp>
      <p:sp>
        <p:nvSpPr>
          <p:cNvPr id="3" name="Content Placeholder 2"/>
          <p:cNvSpPr>
            <a:spLocks noGrp="1"/>
          </p:cNvSpPr>
          <p:nvPr>
            <p:ph idx="1"/>
          </p:nvPr>
        </p:nvSpPr>
        <p:spPr>
          <a:xfrm>
            <a:off x="457200" y="1600200"/>
            <a:ext cx="8229600" cy="4525963"/>
          </a:xfrm>
        </p:spPr>
        <p:txBody>
          <a:bodyPr/>
          <a:lstStyle>
            <a:lvl1pPr>
              <a:defRPr/>
            </a:lvl1pPr>
            <a:lvl2pPr>
              <a:defRPr/>
            </a:lvl2pPr>
            <a:lvl3pPr>
              <a:defRPr/>
            </a:lvl3pPr>
            <a:lvl4pPr>
              <a:defRPr/>
            </a:lvl4pPr>
            <a:lvl5pPr>
              <a:defRPr/>
            </a:lvl5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2662123A-60D1-FC11-FA2E-5851A3CD4B10}"/>
              </a:ext>
            </a:extLst>
          </p:cNvPr>
          <p:cNvSpPr>
            <a:spLocks noGrp="1" noChangeArrowheads="1"/>
          </p:cNvSpPr>
          <p:nvPr>
            <p:ph type="dt" sz="half" idx="10"/>
          </p:nvPr>
        </p:nvSpPr>
        <p:spPr>
          <a:ln/>
        </p:spPr>
        <p:txBody>
          <a:bodyPr/>
          <a:lstStyle>
            <a:lvl1pPr>
              <a:defRPr/>
            </a:lvl1pPr>
          </a:lstStyle>
          <a:p>
            <a:fld id="{54F8A906-7105-4B3D-8B89-4CA28999E32F}" type="datetime1">
              <a:rPr lang="en-US" altLang="en-US" smtClean="0"/>
              <a:pPr/>
              <a:t>6/2/2023</a:t>
            </a:fld>
            <a:endParaRPr lang="en-US" altLang="en-US" dirty="0"/>
          </a:p>
        </p:txBody>
      </p:sp>
      <p:sp>
        <p:nvSpPr>
          <p:cNvPr id="5" name="Footer Placeholder 4">
            <a:extLst>
              <a:ext uri="{FF2B5EF4-FFF2-40B4-BE49-F238E27FC236}">
                <a16:creationId xmlns:a16="http://schemas.microsoft.com/office/drawing/2014/main" id="{769D8369-897F-708C-AB3B-6830652C9BBE}"/>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6" name="Slide Number Placeholder 5">
            <a:extLst>
              <a:ext uri="{FF2B5EF4-FFF2-40B4-BE49-F238E27FC236}">
                <a16:creationId xmlns:a16="http://schemas.microsoft.com/office/drawing/2014/main" id="{36D2E39D-1CB6-9A7B-4848-208298C08533}"/>
              </a:ext>
            </a:extLst>
          </p:cNvPr>
          <p:cNvSpPr>
            <a:spLocks noGrp="1"/>
          </p:cNvSpPr>
          <p:nvPr>
            <p:ph type="sldNum" sz="quarter" idx="12"/>
          </p:nvPr>
        </p:nvSpPr>
        <p:spPr/>
        <p:txBody>
          <a:bodyPr/>
          <a:lstStyle>
            <a:lvl1pPr>
              <a:defRPr/>
            </a:lvl1pPr>
          </a:lstStyle>
          <a:p>
            <a:fld id="{3BCAD47F-D2F0-4465-B4CB-7F40E3F4F633}" type="slidenum">
              <a:rPr lang="en-US" altLang="en-US" smtClean="0"/>
              <a:pPr/>
              <a:t>‹#›</a:t>
            </a:fld>
            <a:endParaRPr lang="en-US" altLang="en-US" dirty="0"/>
          </a:p>
        </p:txBody>
      </p:sp>
    </p:spTree>
    <p:extLst>
      <p:ext uri="{BB962C8B-B14F-4D97-AF65-F5344CB8AC3E}">
        <p14:creationId xmlns:p14="http://schemas.microsoft.com/office/powerpoint/2010/main" val="318933544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b"/>
          <a:lstStyle>
            <a:lvl1pPr algn="l">
              <a:defRPr sz="2000" b="1"/>
            </a:lvl1pPr>
          </a:lstStyle>
          <a:p>
            <a:r>
              <a:rPr lang="en-US" noProof="0" dirty="0"/>
              <a:t>Click to edit Master title style</a:t>
            </a:r>
          </a:p>
        </p:txBody>
      </p:sp>
      <p:sp>
        <p:nvSpPr>
          <p:cNvPr id="3" name="Picture Placeholder 2"/>
          <p:cNvSpPr>
            <a:spLocks noGrp="1"/>
          </p:cNvSpPr>
          <p:nvPr>
            <p:ph type="pic" idx="1"/>
          </p:nvPr>
        </p:nvSpPr>
        <p:spPr>
          <a:xfrm>
            <a:off x="457200" y="1600200"/>
            <a:ext cx="8229600" cy="45259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noProof="0" dirty="0"/>
          </a:p>
        </p:txBody>
      </p:sp>
      <p:sp>
        <p:nvSpPr>
          <p:cNvPr id="4" name="Text Placeholder 3"/>
          <p:cNvSpPr>
            <a:spLocks noGrp="1"/>
          </p:cNvSpPr>
          <p:nvPr>
            <p:ph type="body" sz="half" idx="2"/>
          </p:nvPr>
        </p:nvSpPr>
        <p:spPr>
          <a:xfrm>
            <a:off x="457200" y="1600200"/>
            <a:ext cx="8229600"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noProof="0" dirty="0"/>
              <a:t>Click to edit Master text styles</a:t>
            </a:r>
          </a:p>
        </p:txBody>
      </p:sp>
      <p:sp>
        <p:nvSpPr>
          <p:cNvPr id="5" name="Date Placeholder 3">
            <a:extLst>
              <a:ext uri="{FF2B5EF4-FFF2-40B4-BE49-F238E27FC236}">
                <a16:creationId xmlns:a16="http://schemas.microsoft.com/office/drawing/2014/main" id="{C6BA1B6B-A3B0-9844-B2F3-86911C8F4A28}"/>
              </a:ext>
            </a:extLst>
          </p:cNvPr>
          <p:cNvSpPr>
            <a:spLocks noGrp="1" noChangeArrowheads="1"/>
          </p:cNvSpPr>
          <p:nvPr>
            <p:ph type="dt" sz="half" idx="10"/>
          </p:nvPr>
        </p:nvSpPr>
        <p:spPr>
          <a:ln/>
        </p:spPr>
        <p:txBody>
          <a:bodyPr/>
          <a:lstStyle>
            <a:lvl1pPr>
              <a:defRPr/>
            </a:lvl1pPr>
          </a:lstStyle>
          <a:p>
            <a:fld id="{5F937438-4D57-44D7-A1E9-7204CB997CBA}" type="datetime1">
              <a:rPr lang="en-US" altLang="en-US" smtClean="0"/>
              <a:pPr/>
              <a:t>6/2/2023</a:t>
            </a:fld>
            <a:endParaRPr lang="en-US" altLang="en-US" dirty="0"/>
          </a:p>
        </p:txBody>
      </p:sp>
      <p:sp>
        <p:nvSpPr>
          <p:cNvPr id="6" name="Footer Placeholder 4">
            <a:extLst>
              <a:ext uri="{FF2B5EF4-FFF2-40B4-BE49-F238E27FC236}">
                <a16:creationId xmlns:a16="http://schemas.microsoft.com/office/drawing/2014/main" id="{C5366E72-B0E1-782B-4A0F-393719D42F2F}"/>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7" name="Slide Number Placeholder 5">
            <a:extLst>
              <a:ext uri="{FF2B5EF4-FFF2-40B4-BE49-F238E27FC236}">
                <a16:creationId xmlns:a16="http://schemas.microsoft.com/office/drawing/2014/main" id="{C3831EBB-9063-61AC-2F78-74B94D2A7635}"/>
              </a:ext>
            </a:extLst>
          </p:cNvPr>
          <p:cNvSpPr>
            <a:spLocks noGrp="1"/>
          </p:cNvSpPr>
          <p:nvPr>
            <p:ph type="sldNum" sz="quarter" idx="12"/>
          </p:nvPr>
        </p:nvSpPr>
        <p:spPr/>
        <p:txBody>
          <a:bodyPr/>
          <a:lstStyle>
            <a:lvl1pPr>
              <a:defRPr/>
            </a:lvl1pPr>
          </a:lstStyle>
          <a:p>
            <a:fld id="{9D3FC28E-7731-43FE-9185-F9B53A751205}" type="slidenum">
              <a:rPr lang="en-US" altLang="en-US" smtClean="0"/>
              <a:pPr/>
              <a:t>‹#›</a:t>
            </a:fld>
            <a:endParaRPr lang="en-US" altLang="en-US" dirty="0"/>
          </a:p>
        </p:txBody>
      </p:sp>
    </p:spTree>
    <p:extLst>
      <p:ext uri="{BB962C8B-B14F-4D97-AF65-F5344CB8AC3E}">
        <p14:creationId xmlns:p14="http://schemas.microsoft.com/office/powerpoint/2010/main" val="275830053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dirty="0"/>
              <a:t>Click to edit Master title style</a:t>
            </a:r>
          </a:p>
        </p:txBody>
      </p:sp>
      <p:sp>
        <p:nvSpPr>
          <p:cNvPr id="3" name="Vertical Text Placeholder 2"/>
          <p:cNvSpPr>
            <a:spLocks noGrp="1"/>
          </p:cNvSpPr>
          <p:nvPr>
            <p:ph type="body" orient="vert" idx="1"/>
          </p:nvPr>
        </p:nvSpPr>
        <p:spPr>
          <a:xfrm>
            <a:off x="457200" y="1600200"/>
            <a:ext cx="8229600" cy="4525963"/>
          </a:xfrm>
        </p:spPr>
        <p:txBody>
          <a:bodyPr vert="eaVert"/>
          <a:lstStyle>
            <a:lvl1pPr>
              <a:defRPr/>
            </a:lvl1pPr>
            <a:lvl2pPr>
              <a:defRPr/>
            </a:lvl2pPr>
            <a:lvl3pPr>
              <a:defRPr/>
            </a:lvl3pPr>
            <a:lvl4pPr>
              <a:defRPr/>
            </a:lvl4pPr>
            <a:lvl5pPr>
              <a:defRPr/>
            </a:lvl5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FAAE99E7-C419-F897-1C8F-1A218B425326}"/>
              </a:ext>
            </a:extLst>
          </p:cNvPr>
          <p:cNvSpPr>
            <a:spLocks noGrp="1" noChangeArrowheads="1"/>
          </p:cNvSpPr>
          <p:nvPr>
            <p:ph type="dt" sz="half" idx="10"/>
          </p:nvPr>
        </p:nvSpPr>
        <p:spPr>
          <a:ln/>
        </p:spPr>
        <p:txBody>
          <a:bodyPr/>
          <a:lstStyle>
            <a:lvl1pPr>
              <a:defRPr/>
            </a:lvl1pPr>
          </a:lstStyle>
          <a:p>
            <a:fld id="{B78401A6-201D-49BF-BDD4-6522CD3D8D34}" type="datetime1">
              <a:rPr lang="en-US" altLang="en-US" smtClean="0"/>
              <a:pPr/>
              <a:t>6/2/2023</a:t>
            </a:fld>
            <a:endParaRPr lang="en-US" altLang="en-US" dirty="0"/>
          </a:p>
        </p:txBody>
      </p:sp>
      <p:sp>
        <p:nvSpPr>
          <p:cNvPr id="5" name="Footer Placeholder 4">
            <a:extLst>
              <a:ext uri="{FF2B5EF4-FFF2-40B4-BE49-F238E27FC236}">
                <a16:creationId xmlns:a16="http://schemas.microsoft.com/office/drawing/2014/main" id="{09B8DBA7-F929-B1CC-6D72-6C2B23FF7DFE}"/>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6" name="Slide Number Placeholder 5">
            <a:extLst>
              <a:ext uri="{FF2B5EF4-FFF2-40B4-BE49-F238E27FC236}">
                <a16:creationId xmlns:a16="http://schemas.microsoft.com/office/drawing/2014/main" id="{65C6C864-B987-B606-0894-E8E2BE4D2ED5}"/>
              </a:ext>
            </a:extLst>
          </p:cNvPr>
          <p:cNvSpPr>
            <a:spLocks noGrp="1"/>
          </p:cNvSpPr>
          <p:nvPr>
            <p:ph type="sldNum" sz="quarter" idx="12"/>
          </p:nvPr>
        </p:nvSpPr>
        <p:spPr/>
        <p:txBody>
          <a:bodyPr/>
          <a:lstStyle>
            <a:lvl1pPr>
              <a:defRPr/>
            </a:lvl1pPr>
          </a:lstStyle>
          <a:p>
            <a:fld id="{4F7C2E8A-8BF3-4DEF-89B9-B436356F8F32}" type="slidenum">
              <a:rPr lang="en-US" altLang="en-US" smtClean="0"/>
              <a:pPr/>
              <a:t>‹#›</a:t>
            </a:fld>
            <a:endParaRPr lang="en-US" altLang="en-US" dirty="0"/>
          </a:p>
        </p:txBody>
      </p:sp>
    </p:spTree>
    <p:extLst>
      <p:ext uri="{BB962C8B-B14F-4D97-AF65-F5344CB8AC3E}">
        <p14:creationId xmlns:p14="http://schemas.microsoft.com/office/powerpoint/2010/main" val="275374738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57200" y="274638"/>
            <a:ext cx="8229600" cy="1143000"/>
          </a:xfrm>
        </p:spPr>
        <p:txBody>
          <a:bodyPr vert="eaVert"/>
          <a:lstStyle>
            <a:lvl1pPr>
              <a:defRPr/>
            </a:lvl1pPr>
          </a:lstStyle>
          <a:p>
            <a:r>
              <a:rPr lang="en-US" noProof="0" dirty="0"/>
              <a:t>Click to edit Master title style</a:t>
            </a:r>
          </a:p>
        </p:txBody>
      </p:sp>
      <p:sp>
        <p:nvSpPr>
          <p:cNvPr id="3" name="Vertical Text Placeholder 2"/>
          <p:cNvSpPr>
            <a:spLocks noGrp="1"/>
          </p:cNvSpPr>
          <p:nvPr>
            <p:ph type="body" orient="vert" idx="1"/>
          </p:nvPr>
        </p:nvSpPr>
        <p:spPr>
          <a:xfrm>
            <a:off x="457200" y="1600200"/>
            <a:ext cx="8229600" cy="4525963"/>
          </a:xfrm>
        </p:spPr>
        <p:txBody>
          <a:bodyPr vert="eaVert"/>
          <a:lstStyle>
            <a:lvl1pPr>
              <a:defRPr/>
            </a:lvl1pPr>
            <a:lvl2pPr>
              <a:defRPr/>
            </a:lvl2pPr>
            <a:lvl3pPr>
              <a:defRPr/>
            </a:lvl3pPr>
            <a:lvl4pPr>
              <a:defRPr/>
            </a:lvl4pPr>
            <a:lvl5pPr>
              <a:defRPr/>
            </a:lvl5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DECDBAE4-9E76-B877-9DC3-447C7C229EED}"/>
              </a:ext>
            </a:extLst>
          </p:cNvPr>
          <p:cNvSpPr>
            <a:spLocks noGrp="1" noChangeArrowheads="1"/>
          </p:cNvSpPr>
          <p:nvPr>
            <p:ph type="dt" sz="half" idx="10"/>
          </p:nvPr>
        </p:nvSpPr>
        <p:spPr>
          <a:ln/>
        </p:spPr>
        <p:txBody>
          <a:bodyPr/>
          <a:lstStyle>
            <a:lvl1pPr>
              <a:defRPr/>
            </a:lvl1pPr>
          </a:lstStyle>
          <a:p>
            <a:fld id="{E2AE4650-072A-42AC-AB1C-85D939EA12A5}" type="datetime1">
              <a:rPr lang="en-US" altLang="en-US" smtClean="0"/>
              <a:pPr/>
              <a:t>6/2/2023</a:t>
            </a:fld>
            <a:endParaRPr lang="en-US" altLang="en-US" dirty="0"/>
          </a:p>
        </p:txBody>
      </p:sp>
      <p:sp>
        <p:nvSpPr>
          <p:cNvPr id="5" name="Footer Placeholder 4">
            <a:extLst>
              <a:ext uri="{FF2B5EF4-FFF2-40B4-BE49-F238E27FC236}">
                <a16:creationId xmlns:a16="http://schemas.microsoft.com/office/drawing/2014/main" id="{D62DFEFF-0E7D-49A0-EB10-D3C5DEC55538}"/>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6" name="Slide Number Placeholder 5">
            <a:extLst>
              <a:ext uri="{FF2B5EF4-FFF2-40B4-BE49-F238E27FC236}">
                <a16:creationId xmlns:a16="http://schemas.microsoft.com/office/drawing/2014/main" id="{12285B6A-63F0-213E-3FA7-2A8AB494EF05}"/>
              </a:ext>
            </a:extLst>
          </p:cNvPr>
          <p:cNvSpPr>
            <a:spLocks noGrp="1"/>
          </p:cNvSpPr>
          <p:nvPr>
            <p:ph type="sldNum" sz="quarter" idx="12"/>
          </p:nvPr>
        </p:nvSpPr>
        <p:spPr/>
        <p:txBody>
          <a:bodyPr/>
          <a:lstStyle>
            <a:lvl1pPr>
              <a:defRPr/>
            </a:lvl1pPr>
          </a:lstStyle>
          <a:p>
            <a:fld id="{F2C96E7A-5F2E-46EF-825B-DA2BBDB73727}" type="slidenum">
              <a:rPr lang="en-US" altLang="en-US" smtClean="0"/>
              <a:pPr/>
              <a:t>‹#›</a:t>
            </a:fld>
            <a:endParaRPr lang="en-US" altLang="en-US" dirty="0"/>
          </a:p>
        </p:txBody>
      </p:sp>
    </p:spTree>
    <p:extLst>
      <p:ext uri="{BB962C8B-B14F-4D97-AF65-F5344CB8AC3E}">
        <p14:creationId xmlns:p14="http://schemas.microsoft.com/office/powerpoint/2010/main" val="91210403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 name="Google Shape;16;p1">
            <a:extLst>
              <a:ext uri="{FF2B5EF4-FFF2-40B4-BE49-F238E27FC236}">
                <a16:creationId xmlns:a16="http://schemas.microsoft.com/office/drawing/2014/main" id="{BC7157C4-08AA-32D6-3BF6-2CB0F6BD88CD}"/>
              </a:ext>
            </a:extLst>
          </p:cNvPr>
          <p:cNvSpPr>
            <a:spLocks noGrp="1" noChangeArrowheads="1"/>
          </p:cNvSpPr>
          <p:nvPr>
            <p:ph type="dt" idx="10"/>
          </p:nvPr>
        </p:nvSpPr>
        <p:spPr>
          <a:ln/>
        </p:spPr>
        <p:txBody>
          <a:bodyPr/>
          <a:lstStyle>
            <a:lvl1pPr>
              <a:defRPr/>
            </a:lvl1pPr>
          </a:lstStyle>
          <a:p>
            <a:endParaRPr lang="en-US" altLang="en-US" dirty="0"/>
          </a:p>
        </p:txBody>
      </p:sp>
      <p:sp>
        <p:nvSpPr>
          <p:cNvPr id="3" name="Google Shape;17;p1">
            <a:extLst>
              <a:ext uri="{FF2B5EF4-FFF2-40B4-BE49-F238E27FC236}">
                <a16:creationId xmlns:a16="http://schemas.microsoft.com/office/drawing/2014/main" id="{8CD65B52-A6CE-227F-60F4-5EF7C28AC3CE}"/>
              </a:ext>
            </a:extLst>
          </p:cNvPr>
          <p:cNvSpPr>
            <a:spLocks noGrp="1" noChangeArrowheads="1"/>
          </p:cNvSpPr>
          <p:nvPr>
            <p:ph type="ftr" idx="11"/>
          </p:nvPr>
        </p:nvSpPr>
        <p:spPr>
          <a:ln/>
        </p:spPr>
        <p:txBody>
          <a:bodyPr/>
          <a:lstStyle>
            <a:lvl1pPr>
              <a:defRPr/>
            </a:lvl1pPr>
          </a:lstStyle>
          <a:p>
            <a:endParaRPr lang="en-US" altLang="en-US" dirty="0"/>
          </a:p>
        </p:txBody>
      </p:sp>
      <p:sp>
        <p:nvSpPr>
          <p:cNvPr id="4" name="Google Shape;18;p1">
            <a:extLst>
              <a:ext uri="{FF2B5EF4-FFF2-40B4-BE49-F238E27FC236}">
                <a16:creationId xmlns:a16="http://schemas.microsoft.com/office/drawing/2014/main" id="{DC4268ED-847E-CD6F-0D2B-04AD43C50E7B}"/>
              </a:ext>
            </a:extLst>
          </p:cNvPr>
          <p:cNvSpPr txBox="1">
            <a:spLocks noGrp="1"/>
          </p:cNvSpPr>
          <p:nvPr>
            <p:ph type="sldNum" idx="13"/>
          </p:nvPr>
        </p:nvSpPr>
        <p:spPr>
          <a:ln/>
        </p:spPr>
        <p:txBody>
          <a:bodyPr/>
          <a:lstStyle>
            <a:lvl1pPr>
              <a:defRPr/>
            </a:lvl1pPr>
          </a:lstStyle>
          <a:p>
            <a:fld id="{25989E06-45B0-4484-BE2A-DFF80D6424A7}"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15841481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1792288" y="4800600"/>
            <a:ext cx="5486400" cy="566738"/>
          </a:xfrm>
          <a:prstGeom prst="rect">
            <a:avLst/>
          </a:prstGeom>
          <a:noFill/>
          <a:ln>
            <a:noFill/>
          </a:ln>
        </p:spPr>
        <p:txBody>
          <a:bodyPr spcFirstLastPara="1" anchor="b">
            <a:noAutofit/>
          </a:bodyPr>
          <a:lstStyle>
            <a:lvl1pPr lvl="0" algn="l">
              <a:spcBef>
                <a:spcPct val="0"/>
              </a:spcBef>
              <a:spcAft>
                <a:spcPct val="0"/>
              </a:spcAft>
              <a:buSzPts val="1400"/>
              <a:buNone/>
              <a:defRPr sz="2000" b="1"/>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37" name="Google Shape;37;p5"/>
          <p:cNvSpPr>
            <a:spLocks noGrp="1"/>
          </p:cNvSpPr>
          <p:nvPr>
            <p:ph type="pic" idx="2"/>
          </p:nvPr>
        </p:nvSpPr>
        <p:spPr>
          <a:xfrm>
            <a:off x="1792288" y="612775"/>
            <a:ext cx="5486400" cy="4114800"/>
          </a:xfrm>
          <a:prstGeom prst="rect">
            <a:avLst/>
          </a:prstGeom>
          <a:noFill/>
          <a:ln>
            <a:noFill/>
          </a:ln>
        </p:spPr>
        <p:txBody>
          <a:bodyPr spcFirstLastPara="1">
            <a:noAutofit/>
          </a:bodyPr>
          <a:lstStyle>
            <a:lvl1pPr marR="0" lvl="0" algn="l" rtl="0">
              <a:spcBef>
                <a:spcPts val="700"/>
              </a:spcBef>
              <a:spcAft>
                <a:spcPct val="0"/>
              </a:spcAft>
              <a:buClr>
                <a:srgbClr val="000000"/>
              </a:buClr>
              <a:buSzPts val="3200"/>
              <a:buFont typeface="Times New Roman" panose="02020603050405020304"/>
              <a:buNone/>
              <a:def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wentieth Century"/>
              </a:defRPr>
            </a:lvl1pPr>
            <a:lvl2pPr marR="0" lvl="1" algn="l" rtl="0">
              <a:spcBef>
                <a:spcPts val="550"/>
              </a:spcBef>
              <a:spcAft>
                <a:spcPct val="0"/>
              </a:spcAft>
              <a:buClr>
                <a:srgbClr val="000000"/>
              </a:buClr>
              <a:buSzPts val="2800"/>
              <a:buFont typeface="Times New Roman" panose="02020603050405020304"/>
              <a:buNone/>
              <a:defRPr sz="2800" b="0" i="0" u="none" strike="noStrike" cap="none">
                <a:solidFill>
                  <a:srgbClr val="000000"/>
                </a:solidFill>
                <a:latin typeface="Twentieth Century"/>
                <a:ea typeface="Twentieth Century"/>
                <a:cs typeface="Twentieth Century"/>
                <a:sym typeface="Twentieth Century"/>
              </a:defRPr>
            </a:lvl2pPr>
            <a:lvl3pPr marR="0" lvl="2" algn="l" rtl="0">
              <a:spcBef>
                <a:spcPts val="500"/>
              </a:spcBef>
              <a:spcAft>
                <a:spcPct val="0"/>
              </a:spcAft>
              <a:buClr>
                <a:srgbClr val="000000"/>
              </a:buClr>
              <a:buSzPts val="2400"/>
              <a:buFont typeface="Times New Roman" panose="02020603050405020304"/>
              <a:buNone/>
              <a:defRPr sz="2400" b="0" i="0" u="none" strike="noStrike" cap="none">
                <a:solidFill>
                  <a:srgbClr val="000000"/>
                </a:solidFill>
                <a:latin typeface="Twentieth Century"/>
                <a:ea typeface="Twentieth Century"/>
                <a:cs typeface="Twentieth Century"/>
                <a:sym typeface="Twentieth Century"/>
              </a:defRPr>
            </a:lvl3pPr>
            <a:lvl4pPr marR="0" lvl="3" algn="l" rtl="0">
              <a:spcBef>
                <a:spcPts val="400"/>
              </a:spcBef>
              <a:spcAft>
                <a:spcPct val="0"/>
              </a:spcAft>
              <a:buClr>
                <a:srgbClr val="000000"/>
              </a:buClr>
              <a:buSzPts val="2000"/>
              <a:buFont typeface="Times New Roman" panose="02020603050405020304"/>
              <a:buNone/>
              <a:defRPr sz="2000" b="0" i="0" u="none" strike="noStrike" cap="none">
                <a:solidFill>
                  <a:srgbClr val="000000"/>
                </a:solidFill>
                <a:latin typeface="Twentieth Century"/>
                <a:ea typeface="Twentieth Century"/>
                <a:cs typeface="Twentieth Century"/>
                <a:sym typeface="Twentieth Century"/>
              </a:defRPr>
            </a:lvl4pPr>
            <a:lvl5pPr marR="0" lvl="4" algn="l" rtl="0">
              <a:spcBef>
                <a:spcPts val="400"/>
              </a:spcBef>
              <a:spcAft>
                <a:spcPct val="0"/>
              </a:spcAft>
              <a:buClr>
                <a:srgbClr val="000000"/>
              </a:buClr>
              <a:buSzPts val="2000"/>
              <a:buFont typeface="Times New Roman" panose="02020603050405020304"/>
              <a:buNone/>
              <a:defRPr sz="2000" b="0" i="0" u="none" strike="noStrike" cap="none">
                <a:solidFill>
                  <a:srgbClr val="000000"/>
                </a:solidFill>
                <a:latin typeface="Twentieth Century"/>
                <a:ea typeface="Twentieth Century"/>
                <a:cs typeface="Twentieth Century"/>
                <a:sym typeface="Twentieth Century"/>
              </a:defRPr>
            </a:lvl5pPr>
            <a:lvl6pPr marR="0" lvl="5" algn="l" rtl="0">
              <a:spcBef>
                <a:spcPts val="400"/>
              </a:spcBef>
              <a:spcAft>
                <a:spcPct val="0"/>
              </a:spcAft>
              <a:buClr>
                <a:srgbClr val="000000"/>
              </a:buClr>
              <a:buSzPts val="2000"/>
              <a:buFont typeface="Times New Roman" panose="02020603050405020304"/>
              <a:buNone/>
              <a:defRPr sz="2000" b="0" i="0" u="none" strike="noStrike" cap="none">
                <a:solidFill>
                  <a:srgbClr val="000000"/>
                </a:solidFill>
                <a:latin typeface="Twentieth Century"/>
                <a:ea typeface="Twentieth Century"/>
                <a:cs typeface="Twentieth Century"/>
                <a:sym typeface="Twentieth Century"/>
              </a:defRPr>
            </a:lvl6pPr>
            <a:lvl7pPr marR="0" lvl="6" algn="l" rtl="0">
              <a:spcBef>
                <a:spcPts val="400"/>
              </a:spcBef>
              <a:spcAft>
                <a:spcPct val="0"/>
              </a:spcAft>
              <a:buClr>
                <a:srgbClr val="000000"/>
              </a:buClr>
              <a:buSzPts val="2000"/>
              <a:buFont typeface="Times New Roman" panose="02020603050405020304"/>
              <a:buNone/>
              <a:defRPr sz="2000" b="0" i="0" u="none" strike="noStrike" cap="none">
                <a:solidFill>
                  <a:srgbClr val="000000"/>
                </a:solidFill>
                <a:latin typeface="Twentieth Century"/>
                <a:ea typeface="Twentieth Century"/>
                <a:cs typeface="Twentieth Century"/>
                <a:sym typeface="Twentieth Century"/>
              </a:defRPr>
            </a:lvl7pPr>
            <a:lvl8pPr marR="0" lvl="7" algn="l" rtl="0">
              <a:spcBef>
                <a:spcPts val="400"/>
              </a:spcBef>
              <a:spcAft>
                <a:spcPct val="0"/>
              </a:spcAft>
              <a:buClr>
                <a:srgbClr val="000000"/>
              </a:buClr>
              <a:buSzPts val="2000"/>
              <a:buFont typeface="Times New Roman" panose="02020603050405020304"/>
              <a:buNone/>
              <a:defRPr sz="2000" b="0" i="0" u="none" strike="noStrike" cap="none">
                <a:solidFill>
                  <a:srgbClr val="000000"/>
                </a:solidFill>
                <a:latin typeface="Twentieth Century"/>
                <a:ea typeface="Twentieth Century"/>
                <a:cs typeface="Twentieth Century"/>
                <a:sym typeface="Twentieth Century"/>
              </a:defRPr>
            </a:lvl8pPr>
            <a:lvl9pPr marR="0" lvl="8" algn="l" rtl="0">
              <a:spcBef>
                <a:spcPts val="400"/>
              </a:spcBef>
              <a:spcAft>
                <a:spcPct val="0"/>
              </a:spcAft>
              <a:buClr>
                <a:srgbClr val="000000"/>
              </a:buClr>
              <a:buSzPts val="2000"/>
              <a:buFont typeface="Times New Roman" panose="02020603050405020304"/>
              <a:buNone/>
              <a:defRPr sz="2000" b="0" i="0" u="none" strike="noStrike" cap="none">
                <a:solidFill>
                  <a:srgbClr val="000000"/>
                </a:solidFill>
                <a:latin typeface="Twentieth Century"/>
                <a:ea typeface="Twentieth Century"/>
                <a:cs typeface="Twentieth Century"/>
                <a:sym typeface="Twentieth Century"/>
              </a:defRPr>
            </a:lvl9pPr>
          </a:lstStyle>
          <a:p>
            <a:endParaRPr noProof="0" dirty="0"/>
          </a:p>
        </p:txBody>
      </p:sp>
      <p:sp>
        <p:nvSpPr>
          <p:cNvPr id="38" name="Google Shape;38;p5"/>
          <p:cNvSpPr txBox="1">
            <a:spLocks noGrp="1"/>
          </p:cNvSpPr>
          <p:nvPr>
            <p:ph type="body" idx="1"/>
          </p:nvPr>
        </p:nvSpPr>
        <p:spPr>
          <a:xfrm>
            <a:off x="1792288" y="5367338"/>
            <a:ext cx="5486400" cy="804862"/>
          </a:xfrm>
          <a:prstGeom prst="rect">
            <a:avLst/>
          </a:prstGeom>
          <a:noFill/>
          <a:ln>
            <a:noFill/>
          </a:ln>
        </p:spPr>
        <p:txBody>
          <a:bodyPr spcFirstLastPara="1">
            <a:noAutofit/>
          </a:bodyPr>
          <a:lstStyle>
            <a:lvl1pPr marL="457200" lvl="0" indent="-228600" algn="l">
              <a:spcBef>
                <a:spcPts val="700"/>
              </a:spcBef>
              <a:spcAft>
                <a:spcPct val="0"/>
              </a:spcAft>
              <a:buSzPts val="1400"/>
              <a:buNone/>
              <a:defRPr sz="1400"/>
            </a:lvl1pPr>
            <a:lvl2pPr marL="914400" lvl="1" indent="-228600" algn="l">
              <a:spcBef>
                <a:spcPts val="550"/>
              </a:spcBef>
              <a:spcAft>
                <a:spcPct val="0"/>
              </a:spcAft>
              <a:buSzPts val="1200"/>
              <a:buNone/>
              <a:defRPr sz="1200"/>
            </a:lvl2pPr>
            <a:lvl3pPr marL="1371600" lvl="2" indent="-228600" algn="l">
              <a:spcBef>
                <a:spcPts val="500"/>
              </a:spcBef>
              <a:spcAft>
                <a:spcPct val="0"/>
              </a:spcAft>
              <a:buSzPts val="1000"/>
              <a:buNone/>
              <a:defRPr sz="1000"/>
            </a:lvl3pPr>
            <a:lvl4pPr marL="1828800" lvl="3" indent="-228600" algn="l">
              <a:spcBef>
                <a:spcPts val="400"/>
              </a:spcBef>
              <a:spcAft>
                <a:spcPct val="0"/>
              </a:spcAft>
              <a:buSzPts val="900"/>
              <a:buNone/>
              <a:defRPr sz="900"/>
            </a:lvl4pPr>
            <a:lvl5pPr marL="2286000" lvl="4" indent="-228600" algn="l">
              <a:spcBef>
                <a:spcPts val="400"/>
              </a:spcBef>
              <a:spcAft>
                <a:spcPct val="0"/>
              </a:spcAft>
              <a:buSzPts val="900"/>
              <a:buNone/>
              <a:defRPr sz="900"/>
            </a:lvl5pPr>
            <a:lvl6pPr marL="2743200" lvl="5" indent="-228600" algn="l">
              <a:spcBef>
                <a:spcPts val="400"/>
              </a:spcBef>
              <a:spcAft>
                <a:spcPct val="0"/>
              </a:spcAft>
              <a:buSzPts val="900"/>
              <a:buNone/>
              <a:defRPr sz="900"/>
            </a:lvl6pPr>
            <a:lvl7pPr marL="3200400" lvl="6" indent="-228600" algn="l">
              <a:spcBef>
                <a:spcPts val="400"/>
              </a:spcBef>
              <a:spcAft>
                <a:spcPct val="0"/>
              </a:spcAft>
              <a:buSzPts val="900"/>
              <a:buNone/>
              <a:defRPr sz="900"/>
            </a:lvl7pPr>
            <a:lvl8pPr marL="3657600" lvl="7" indent="-228600" algn="l">
              <a:spcBef>
                <a:spcPts val="400"/>
              </a:spcBef>
              <a:spcAft>
                <a:spcPct val="0"/>
              </a:spcAft>
              <a:buSzPts val="900"/>
              <a:buNone/>
              <a:defRPr sz="900"/>
            </a:lvl8pPr>
            <a:lvl9pPr marL="4114800" lvl="8" indent="-228600" algn="l">
              <a:spcBef>
                <a:spcPts val="400"/>
              </a:spcBef>
              <a:spcAft>
                <a:spcPct val="0"/>
              </a:spcAft>
              <a:buSzPts val="900"/>
              <a:buNone/>
              <a:defRPr sz="900"/>
            </a:lvl9pPr>
          </a:lstStyle>
          <a:p>
            <a:endParaRPr noProof="0" dirty="0"/>
          </a:p>
        </p:txBody>
      </p:sp>
      <p:sp>
        <p:nvSpPr>
          <p:cNvPr id="5" name="Google Shape;16;p1">
            <a:extLst>
              <a:ext uri="{FF2B5EF4-FFF2-40B4-BE49-F238E27FC236}">
                <a16:creationId xmlns:a16="http://schemas.microsoft.com/office/drawing/2014/main" id="{6DA29019-E03F-A2A3-05B0-71847B195357}"/>
              </a:ext>
            </a:extLst>
          </p:cNvPr>
          <p:cNvSpPr>
            <a:spLocks noGrp="1" noChangeArrowheads="1"/>
          </p:cNvSpPr>
          <p:nvPr>
            <p:ph type="dt" idx="10"/>
          </p:nvPr>
        </p:nvSpPr>
        <p:spPr>
          <a:ln/>
        </p:spPr>
        <p:txBody>
          <a:bodyPr/>
          <a:lstStyle>
            <a:lvl1pPr>
              <a:defRPr/>
            </a:lvl1pPr>
          </a:lstStyle>
          <a:p>
            <a:endParaRPr lang="en-US" altLang="en-US" dirty="0"/>
          </a:p>
        </p:txBody>
      </p:sp>
      <p:sp>
        <p:nvSpPr>
          <p:cNvPr id="6" name="Google Shape;17;p1">
            <a:extLst>
              <a:ext uri="{FF2B5EF4-FFF2-40B4-BE49-F238E27FC236}">
                <a16:creationId xmlns:a16="http://schemas.microsoft.com/office/drawing/2014/main" id="{4FE8D90F-E6D3-1D4E-5D3A-10E498157330}"/>
              </a:ext>
            </a:extLst>
          </p:cNvPr>
          <p:cNvSpPr>
            <a:spLocks noGrp="1" noChangeArrowheads="1"/>
          </p:cNvSpPr>
          <p:nvPr>
            <p:ph type="ftr" idx="11"/>
          </p:nvPr>
        </p:nvSpPr>
        <p:spPr>
          <a:ln/>
        </p:spPr>
        <p:txBody>
          <a:bodyPr/>
          <a:lstStyle>
            <a:lvl1pPr>
              <a:defRPr/>
            </a:lvl1pPr>
          </a:lstStyle>
          <a:p>
            <a:endParaRPr lang="en-US" altLang="en-US" dirty="0"/>
          </a:p>
        </p:txBody>
      </p:sp>
      <p:sp>
        <p:nvSpPr>
          <p:cNvPr id="7" name="Google Shape;18;p1">
            <a:extLst>
              <a:ext uri="{FF2B5EF4-FFF2-40B4-BE49-F238E27FC236}">
                <a16:creationId xmlns:a16="http://schemas.microsoft.com/office/drawing/2014/main" id="{ED4B6A4F-DF9D-9E58-B68C-F472E181E651}"/>
              </a:ext>
            </a:extLst>
          </p:cNvPr>
          <p:cNvSpPr txBox="1">
            <a:spLocks noGrp="1"/>
          </p:cNvSpPr>
          <p:nvPr>
            <p:ph type="sldNum" idx="13"/>
          </p:nvPr>
        </p:nvSpPr>
        <p:spPr>
          <a:ln/>
        </p:spPr>
        <p:txBody>
          <a:bodyPr/>
          <a:lstStyle>
            <a:lvl1pPr>
              <a:defRPr/>
            </a:lvl1pPr>
          </a:lstStyle>
          <a:p>
            <a:fld id="{C7A58A43-DE31-4D0E-8CBA-D1EB3C84A387}"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24367458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57200" y="273050"/>
            <a:ext cx="3008313" cy="1162050"/>
          </a:xfrm>
          <a:prstGeom prst="rect">
            <a:avLst/>
          </a:prstGeom>
          <a:noFill/>
          <a:ln>
            <a:noFill/>
          </a:ln>
        </p:spPr>
        <p:txBody>
          <a:bodyPr spcFirstLastPara="1" anchor="b">
            <a:noAutofit/>
          </a:bodyPr>
          <a:lstStyle>
            <a:lvl1pPr lvl="0" algn="l">
              <a:spcBef>
                <a:spcPct val="0"/>
              </a:spcBef>
              <a:spcAft>
                <a:spcPct val="0"/>
              </a:spcAft>
              <a:buSzPts val="1400"/>
              <a:buNone/>
              <a:defRPr sz="2000" b="1"/>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44" name="Google Shape;44;p6"/>
          <p:cNvSpPr txBox="1">
            <a:spLocks noGrp="1"/>
          </p:cNvSpPr>
          <p:nvPr>
            <p:ph type="body" idx="1"/>
          </p:nvPr>
        </p:nvSpPr>
        <p:spPr>
          <a:xfrm>
            <a:off x="3575050" y="273050"/>
            <a:ext cx="5111750" cy="5853113"/>
          </a:xfrm>
          <a:prstGeom prst="rect">
            <a:avLst/>
          </a:prstGeom>
          <a:noFill/>
          <a:ln>
            <a:noFill/>
          </a:ln>
        </p:spPr>
        <p:txBody>
          <a:bodyPr spcFirstLastPara="1">
            <a:noAutofit/>
          </a:bodyPr>
          <a:lstStyle>
            <a:lvl1pPr marL="457200" lvl="0" indent="-431800" algn="l">
              <a:spcBef>
                <a:spcPts val="700"/>
              </a:spcBef>
              <a:spcAft>
                <a:spcPct val="0"/>
              </a:spcAft>
              <a:buSzPts val="3200"/>
              <a:buChar char="•"/>
              <a:defRPr sz="3200"/>
            </a:lvl1pPr>
            <a:lvl2pPr marL="914400" lvl="1" indent="-406400" algn="l">
              <a:spcBef>
                <a:spcPts val="550"/>
              </a:spcBef>
              <a:spcAft>
                <a:spcPct val="0"/>
              </a:spcAft>
              <a:buSzPts val="2800"/>
              <a:buChar char="–"/>
              <a:defRPr sz="2800"/>
            </a:lvl2pPr>
            <a:lvl3pPr marL="1371600" lvl="2" indent="-381000" algn="l">
              <a:spcBef>
                <a:spcPts val="500"/>
              </a:spcBef>
              <a:spcAft>
                <a:spcPct val="0"/>
              </a:spcAft>
              <a:buSzPts val="2400"/>
              <a:buChar char="•"/>
              <a:defRPr sz="2400"/>
            </a:lvl3pPr>
            <a:lvl4pPr marL="1828800" lvl="3" indent="-355600" algn="l">
              <a:spcBef>
                <a:spcPts val="400"/>
              </a:spcBef>
              <a:spcAft>
                <a:spcPct val="0"/>
              </a:spcAft>
              <a:buSzPts val="2000"/>
              <a:buChar char="–"/>
              <a:defRPr sz="2000"/>
            </a:lvl4pPr>
            <a:lvl5pPr marL="2286000" lvl="4" indent="-355600" algn="l">
              <a:spcBef>
                <a:spcPts val="400"/>
              </a:spcBef>
              <a:spcAft>
                <a:spcPct val="0"/>
              </a:spcAft>
              <a:buSzPts val="2000"/>
              <a:buChar char="»"/>
              <a:defRPr sz="2000"/>
            </a:lvl5pPr>
            <a:lvl6pPr marL="2743200" lvl="5" indent="-228600" algn="l">
              <a:spcBef>
                <a:spcPts val="400"/>
              </a:spcBef>
              <a:spcAft>
                <a:spcPct val="0"/>
              </a:spcAft>
              <a:buSzPts val="1400"/>
              <a:buNone/>
              <a:defRPr sz="2000"/>
            </a:lvl6pPr>
            <a:lvl7pPr marL="3200400" lvl="6" indent="-228600" algn="l">
              <a:spcBef>
                <a:spcPts val="400"/>
              </a:spcBef>
              <a:spcAft>
                <a:spcPct val="0"/>
              </a:spcAft>
              <a:buSzPts val="1400"/>
              <a:buNone/>
              <a:defRPr sz="2000"/>
            </a:lvl7pPr>
            <a:lvl8pPr marL="3657600" lvl="7" indent="-228600" algn="l">
              <a:spcBef>
                <a:spcPts val="400"/>
              </a:spcBef>
              <a:spcAft>
                <a:spcPct val="0"/>
              </a:spcAft>
              <a:buSzPts val="1400"/>
              <a:buNone/>
              <a:defRPr sz="2000"/>
            </a:lvl8pPr>
            <a:lvl9pPr marL="4114800" lvl="8" indent="-228600" algn="l">
              <a:spcBef>
                <a:spcPts val="400"/>
              </a:spcBef>
              <a:spcAft>
                <a:spcPct val="0"/>
              </a:spcAft>
              <a:buSzPts val="1400"/>
              <a:buNone/>
              <a:defRPr sz="2000"/>
            </a:lvl9pPr>
          </a:lstStyle>
          <a:p>
            <a:endParaRPr noProof="0" dirty="0"/>
          </a:p>
        </p:txBody>
      </p:sp>
      <p:sp>
        <p:nvSpPr>
          <p:cNvPr id="45" name="Google Shape;45;p6"/>
          <p:cNvSpPr txBox="1">
            <a:spLocks noGrp="1"/>
          </p:cNvSpPr>
          <p:nvPr>
            <p:ph type="body" idx="2"/>
          </p:nvPr>
        </p:nvSpPr>
        <p:spPr>
          <a:xfrm>
            <a:off x="457200" y="1435100"/>
            <a:ext cx="3008313" cy="4691063"/>
          </a:xfrm>
          <a:prstGeom prst="rect">
            <a:avLst/>
          </a:prstGeom>
          <a:noFill/>
          <a:ln>
            <a:noFill/>
          </a:ln>
        </p:spPr>
        <p:txBody>
          <a:bodyPr spcFirstLastPara="1">
            <a:noAutofit/>
          </a:bodyPr>
          <a:lstStyle>
            <a:lvl1pPr marL="457200" lvl="0" indent="-228600" algn="l">
              <a:spcBef>
                <a:spcPts val="700"/>
              </a:spcBef>
              <a:spcAft>
                <a:spcPct val="0"/>
              </a:spcAft>
              <a:buSzPts val="1400"/>
              <a:buNone/>
              <a:defRPr sz="1400"/>
            </a:lvl1pPr>
            <a:lvl2pPr marL="914400" lvl="1" indent="-228600" algn="l">
              <a:spcBef>
                <a:spcPts val="550"/>
              </a:spcBef>
              <a:spcAft>
                <a:spcPct val="0"/>
              </a:spcAft>
              <a:buSzPts val="1200"/>
              <a:buNone/>
              <a:defRPr sz="1200"/>
            </a:lvl2pPr>
            <a:lvl3pPr marL="1371600" lvl="2" indent="-228600" algn="l">
              <a:spcBef>
                <a:spcPts val="500"/>
              </a:spcBef>
              <a:spcAft>
                <a:spcPct val="0"/>
              </a:spcAft>
              <a:buSzPts val="1000"/>
              <a:buNone/>
              <a:defRPr sz="1000"/>
            </a:lvl3pPr>
            <a:lvl4pPr marL="1828800" lvl="3" indent="-228600" algn="l">
              <a:spcBef>
                <a:spcPts val="400"/>
              </a:spcBef>
              <a:spcAft>
                <a:spcPct val="0"/>
              </a:spcAft>
              <a:buSzPts val="900"/>
              <a:buNone/>
              <a:defRPr sz="900"/>
            </a:lvl4pPr>
            <a:lvl5pPr marL="2286000" lvl="4" indent="-228600" algn="l">
              <a:spcBef>
                <a:spcPts val="400"/>
              </a:spcBef>
              <a:spcAft>
                <a:spcPct val="0"/>
              </a:spcAft>
              <a:buSzPts val="900"/>
              <a:buNone/>
              <a:defRPr sz="900"/>
            </a:lvl5pPr>
            <a:lvl6pPr marL="2743200" lvl="5" indent="-228600" algn="l">
              <a:spcBef>
                <a:spcPts val="400"/>
              </a:spcBef>
              <a:spcAft>
                <a:spcPct val="0"/>
              </a:spcAft>
              <a:buSzPts val="900"/>
              <a:buNone/>
              <a:defRPr sz="900"/>
            </a:lvl6pPr>
            <a:lvl7pPr marL="3200400" lvl="6" indent="-228600" algn="l">
              <a:spcBef>
                <a:spcPts val="400"/>
              </a:spcBef>
              <a:spcAft>
                <a:spcPct val="0"/>
              </a:spcAft>
              <a:buSzPts val="900"/>
              <a:buNone/>
              <a:defRPr sz="900"/>
            </a:lvl7pPr>
            <a:lvl8pPr marL="3657600" lvl="7" indent="-228600" algn="l">
              <a:spcBef>
                <a:spcPts val="400"/>
              </a:spcBef>
              <a:spcAft>
                <a:spcPct val="0"/>
              </a:spcAft>
              <a:buSzPts val="900"/>
              <a:buNone/>
              <a:defRPr sz="900"/>
            </a:lvl8pPr>
            <a:lvl9pPr marL="4114800" lvl="8" indent="-228600" algn="l">
              <a:spcBef>
                <a:spcPts val="400"/>
              </a:spcBef>
              <a:spcAft>
                <a:spcPct val="0"/>
              </a:spcAft>
              <a:buSzPts val="900"/>
              <a:buNone/>
              <a:defRPr sz="900"/>
            </a:lvl9pPr>
          </a:lstStyle>
          <a:p>
            <a:endParaRPr noProof="0" dirty="0"/>
          </a:p>
        </p:txBody>
      </p:sp>
      <p:sp>
        <p:nvSpPr>
          <p:cNvPr id="5" name="Google Shape;16;p1">
            <a:extLst>
              <a:ext uri="{FF2B5EF4-FFF2-40B4-BE49-F238E27FC236}">
                <a16:creationId xmlns:a16="http://schemas.microsoft.com/office/drawing/2014/main" id="{89FA4F30-53DE-7624-3AE2-83E64E023453}"/>
              </a:ext>
            </a:extLst>
          </p:cNvPr>
          <p:cNvSpPr>
            <a:spLocks noGrp="1" noChangeArrowheads="1"/>
          </p:cNvSpPr>
          <p:nvPr>
            <p:ph type="dt" idx="10"/>
          </p:nvPr>
        </p:nvSpPr>
        <p:spPr>
          <a:ln/>
        </p:spPr>
        <p:txBody>
          <a:bodyPr/>
          <a:lstStyle>
            <a:lvl1pPr>
              <a:defRPr/>
            </a:lvl1pPr>
          </a:lstStyle>
          <a:p>
            <a:endParaRPr lang="en-US" altLang="en-US" dirty="0"/>
          </a:p>
        </p:txBody>
      </p:sp>
      <p:sp>
        <p:nvSpPr>
          <p:cNvPr id="6" name="Google Shape;17;p1">
            <a:extLst>
              <a:ext uri="{FF2B5EF4-FFF2-40B4-BE49-F238E27FC236}">
                <a16:creationId xmlns:a16="http://schemas.microsoft.com/office/drawing/2014/main" id="{29D65277-88CB-1C4E-FA89-3F80FBDFF3D4}"/>
              </a:ext>
            </a:extLst>
          </p:cNvPr>
          <p:cNvSpPr>
            <a:spLocks noGrp="1" noChangeArrowheads="1"/>
          </p:cNvSpPr>
          <p:nvPr>
            <p:ph type="ftr" idx="11"/>
          </p:nvPr>
        </p:nvSpPr>
        <p:spPr>
          <a:ln/>
        </p:spPr>
        <p:txBody>
          <a:bodyPr/>
          <a:lstStyle>
            <a:lvl1pPr>
              <a:defRPr/>
            </a:lvl1pPr>
          </a:lstStyle>
          <a:p>
            <a:endParaRPr lang="en-US" altLang="en-US" dirty="0"/>
          </a:p>
        </p:txBody>
      </p:sp>
      <p:sp>
        <p:nvSpPr>
          <p:cNvPr id="7" name="Google Shape;18;p1">
            <a:extLst>
              <a:ext uri="{FF2B5EF4-FFF2-40B4-BE49-F238E27FC236}">
                <a16:creationId xmlns:a16="http://schemas.microsoft.com/office/drawing/2014/main" id="{A0219DBB-E43C-747F-4D93-A929C2BA9211}"/>
              </a:ext>
            </a:extLst>
          </p:cNvPr>
          <p:cNvSpPr txBox="1">
            <a:spLocks noGrp="1"/>
          </p:cNvSpPr>
          <p:nvPr>
            <p:ph type="sldNum" idx="13"/>
          </p:nvPr>
        </p:nvSpPr>
        <p:spPr>
          <a:ln/>
        </p:spPr>
        <p:txBody>
          <a:bodyPr/>
          <a:lstStyle>
            <a:lvl1pPr>
              <a:defRPr/>
            </a:lvl1pPr>
          </a:lstStyle>
          <a:p>
            <a:fld id="{27D7BF59-3F1D-498F-9116-1A47CB22F3C9}"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2669554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09600" y="6350"/>
            <a:ext cx="8151812" cy="1433512"/>
          </a:xfrm>
          <a:prstGeom prst="rect">
            <a:avLst/>
          </a:prstGeom>
          <a:noFill/>
          <a:ln>
            <a:noFill/>
          </a:ln>
        </p:spPr>
        <p:txBody>
          <a:bodyPr spcFirstLastPara="1">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3" name="Google Shape;16;p1">
            <a:extLst>
              <a:ext uri="{FF2B5EF4-FFF2-40B4-BE49-F238E27FC236}">
                <a16:creationId xmlns:a16="http://schemas.microsoft.com/office/drawing/2014/main" id="{54980B28-507E-368B-15CD-934B15BB6CC3}"/>
              </a:ext>
            </a:extLst>
          </p:cNvPr>
          <p:cNvSpPr>
            <a:spLocks noGrp="1" noChangeArrowheads="1"/>
          </p:cNvSpPr>
          <p:nvPr>
            <p:ph type="dt" idx="10"/>
          </p:nvPr>
        </p:nvSpPr>
        <p:spPr>
          <a:ln/>
        </p:spPr>
        <p:txBody>
          <a:bodyPr/>
          <a:lstStyle>
            <a:lvl1pPr>
              <a:defRPr/>
            </a:lvl1pPr>
          </a:lstStyle>
          <a:p>
            <a:endParaRPr lang="en-US" altLang="en-US" dirty="0"/>
          </a:p>
        </p:txBody>
      </p:sp>
      <p:sp>
        <p:nvSpPr>
          <p:cNvPr id="4" name="Google Shape;17;p1">
            <a:extLst>
              <a:ext uri="{FF2B5EF4-FFF2-40B4-BE49-F238E27FC236}">
                <a16:creationId xmlns:a16="http://schemas.microsoft.com/office/drawing/2014/main" id="{EC56442A-991C-1C5F-7EED-9117C241500F}"/>
              </a:ext>
            </a:extLst>
          </p:cNvPr>
          <p:cNvSpPr>
            <a:spLocks noGrp="1" noChangeArrowheads="1"/>
          </p:cNvSpPr>
          <p:nvPr>
            <p:ph type="ftr" idx="11"/>
          </p:nvPr>
        </p:nvSpPr>
        <p:spPr>
          <a:ln/>
        </p:spPr>
        <p:txBody>
          <a:bodyPr/>
          <a:lstStyle>
            <a:lvl1pPr>
              <a:defRPr/>
            </a:lvl1pPr>
          </a:lstStyle>
          <a:p>
            <a:endParaRPr lang="en-US" altLang="en-US" dirty="0"/>
          </a:p>
        </p:txBody>
      </p:sp>
      <p:sp>
        <p:nvSpPr>
          <p:cNvPr id="5" name="Google Shape;18;p1">
            <a:extLst>
              <a:ext uri="{FF2B5EF4-FFF2-40B4-BE49-F238E27FC236}">
                <a16:creationId xmlns:a16="http://schemas.microsoft.com/office/drawing/2014/main" id="{FFE4BD36-C4DE-5CA0-1903-0C6CFC0D2396}"/>
              </a:ext>
            </a:extLst>
          </p:cNvPr>
          <p:cNvSpPr txBox="1">
            <a:spLocks noGrp="1"/>
          </p:cNvSpPr>
          <p:nvPr>
            <p:ph type="sldNum" idx="13"/>
          </p:nvPr>
        </p:nvSpPr>
        <p:spPr>
          <a:ln/>
        </p:spPr>
        <p:txBody>
          <a:bodyPr/>
          <a:lstStyle>
            <a:lvl1pPr>
              <a:defRPr/>
            </a:lvl1pPr>
          </a:lstStyle>
          <a:p>
            <a:fld id="{3B5237EE-52C4-4AFD-AC32-6E6D85B0D3BD}"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01422939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457200" y="274638"/>
            <a:ext cx="8229600" cy="1143000"/>
          </a:xfrm>
          <a:prstGeom prst="rect">
            <a:avLst/>
          </a:prstGeom>
          <a:noFill/>
          <a:ln>
            <a:noFill/>
          </a:ln>
        </p:spPr>
        <p:txBody>
          <a:bodyPr spcFirstLastPara="1">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56" name="Google Shape;56;p8"/>
          <p:cNvSpPr txBox="1">
            <a:spLocks noGrp="1"/>
          </p:cNvSpPr>
          <p:nvPr>
            <p:ph type="body" idx="1"/>
          </p:nvPr>
        </p:nvSpPr>
        <p:spPr>
          <a:xfrm>
            <a:off x="457200" y="1535113"/>
            <a:ext cx="4040188" cy="639762"/>
          </a:xfrm>
          <a:prstGeom prst="rect">
            <a:avLst/>
          </a:prstGeom>
          <a:noFill/>
          <a:ln>
            <a:noFill/>
          </a:ln>
        </p:spPr>
        <p:txBody>
          <a:bodyPr spcFirstLastPara="1" anchor="b">
            <a:noAutofit/>
          </a:bodyPr>
          <a:lstStyle>
            <a:lvl1pPr marL="457200" lvl="0" indent="-228600" algn="l">
              <a:spcBef>
                <a:spcPts val="700"/>
              </a:spcBef>
              <a:spcAft>
                <a:spcPct val="0"/>
              </a:spcAft>
              <a:buSzPts val="2400"/>
              <a:buNone/>
              <a:defRPr sz="2400" b="1"/>
            </a:lvl1pPr>
            <a:lvl2pPr marL="914400" lvl="1" indent="-228600" algn="l">
              <a:spcBef>
                <a:spcPts val="550"/>
              </a:spcBef>
              <a:spcAft>
                <a:spcPct val="0"/>
              </a:spcAft>
              <a:buSzPts val="2000"/>
              <a:buNone/>
              <a:defRPr sz="2000" b="1"/>
            </a:lvl2pPr>
            <a:lvl3pPr marL="1371600" lvl="2" indent="-228600" algn="l">
              <a:spcBef>
                <a:spcPts val="500"/>
              </a:spcBef>
              <a:spcAft>
                <a:spcPct val="0"/>
              </a:spcAft>
              <a:buSzPts val="1800"/>
              <a:buNone/>
              <a:defRPr sz="1800" b="1"/>
            </a:lvl3pPr>
            <a:lvl4pPr marL="1828800" lvl="3" indent="-228600" algn="l">
              <a:spcBef>
                <a:spcPts val="400"/>
              </a:spcBef>
              <a:spcAft>
                <a:spcPct val="0"/>
              </a:spcAft>
              <a:buSzPts val="1600"/>
              <a:buNone/>
              <a:defRPr sz="1600" b="1"/>
            </a:lvl4pPr>
            <a:lvl5pPr marL="2286000" lvl="4" indent="-228600" algn="l">
              <a:spcBef>
                <a:spcPts val="400"/>
              </a:spcBef>
              <a:spcAft>
                <a:spcPct val="0"/>
              </a:spcAft>
              <a:buSzPts val="1600"/>
              <a:buNone/>
              <a:defRPr sz="1600" b="1"/>
            </a:lvl5pPr>
            <a:lvl6pPr marL="2743200" lvl="5" indent="-228600" algn="l">
              <a:spcBef>
                <a:spcPts val="400"/>
              </a:spcBef>
              <a:spcAft>
                <a:spcPct val="0"/>
              </a:spcAft>
              <a:buSzPts val="1600"/>
              <a:buNone/>
              <a:defRPr sz="1600" b="1"/>
            </a:lvl6pPr>
            <a:lvl7pPr marL="3200400" lvl="6" indent="-228600" algn="l">
              <a:spcBef>
                <a:spcPts val="400"/>
              </a:spcBef>
              <a:spcAft>
                <a:spcPct val="0"/>
              </a:spcAft>
              <a:buSzPts val="1600"/>
              <a:buNone/>
              <a:defRPr sz="1600" b="1"/>
            </a:lvl7pPr>
            <a:lvl8pPr marL="3657600" lvl="7" indent="-228600" algn="l">
              <a:spcBef>
                <a:spcPts val="400"/>
              </a:spcBef>
              <a:spcAft>
                <a:spcPct val="0"/>
              </a:spcAft>
              <a:buSzPts val="1600"/>
              <a:buNone/>
              <a:defRPr sz="1600" b="1"/>
            </a:lvl8pPr>
            <a:lvl9pPr marL="4114800" lvl="8" indent="-228600" algn="l">
              <a:spcBef>
                <a:spcPts val="400"/>
              </a:spcBef>
              <a:spcAft>
                <a:spcPct val="0"/>
              </a:spcAft>
              <a:buSzPts val="1600"/>
              <a:buNone/>
              <a:defRPr sz="1600" b="1"/>
            </a:lvl9pPr>
          </a:lstStyle>
          <a:p>
            <a:endParaRPr noProof="0" dirty="0"/>
          </a:p>
        </p:txBody>
      </p:sp>
      <p:sp>
        <p:nvSpPr>
          <p:cNvPr id="57" name="Google Shape;57;p8"/>
          <p:cNvSpPr txBox="1">
            <a:spLocks noGrp="1"/>
          </p:cNvSpPr>
          <p:nvPr>
            <p:ph type="body" idx="2"/>
          </p:nvPr>
        </p:nvSpPr>
        <p:spPr>
          <a:xfrm>
            <a:off x="457200" y="2174875"/>
            <a:ext cx="4040188" cy="3951288"/>
          </a:xfrm>
          <a:prstGeom prst="rect">
            <a:avLst/>
          </a:prstGeom>
          <a:noFill/>
          <a:ln>
            <a:noFill/>
          </a:ln>
        </p:spPr>
        <p:txBody>
          <a:bodyPr spcFirstLastPara="1">
            <a:noAutofit/>
          </a:bodyPr>
          <a:lstStyle>
            <a:lvl1pPr marL="457200" lvl="0" indent="-381000" algn="l">
              <a:spcBef>
                <a:spcPts val="700"/>
              </a:spcBef>
              <a:spcAft>
                <a:spcPct val="0"/>
              </a:spcAft>
              <a:buSzPts val="2400"/>
              <a:buChar char="•"/>
              <a:defRPr sz="2400"/>
            </a:lvl1pPr>
            <a:lvl2pPr marL="914400" lvl="1" indent="-355600" algn="l">
              <a:spcBef>
                <a:spcPts val="550"/>
              </a:spcBef>
              <a:spcAft>
                <a:spcPct val="0"/>
              </a:spcAft>
              <a:buSzPts val="2000"/>
              <a:buChar char="–"/>
              <a:defRPr sz="2000"/>
            </a:lvl2pPr>
            <a:lvl3pPr marL="1371600" lvl="2" indent="-342900" algn="l">
              <a:spcBef>
                <a:spcPts val="500"/>
              </a:spcBef>
              <a:spcAft>
                <a:spcPct val="0"/>
              </a:spcAft>
              <a:buSzPts val="1800"/>
              <a:buChar char="•"/>
              <a:defRPr sz="1800"/>
            </a:lvl3pPr>
            <a:lvl4pPr marL="1828800" lvl="3" indent="-330200" algn="l">
              <a:spcBef>
                <a:spcPts val="400"/>
              </a:spcBef>
              <a:spcAft>
                <a:spcPct val="0"/>
              </a:spcAft>
              <a:buSzPts val="1600"/>
              <a:buChar char="–"/>
              <a:defRPr sz="1600"/>
            </a:lvl4pPr>
            <a:lvl5pPr marL="2286000" lvl="4" indent="-330200" algn="l">
              <a:spcBef>
                <a:spcPts val="400"/>
              </a:spcBef>
              <a:spcAft>
                <a:spcPct val="0"/>
              </a:spcAft>
              <a:buSzPts val="1600"/>
              <a:buChar char="»"/>
              <a:defRPr sz="1600"/>
            </a:lvl5pPr>
            <a:lvl6pPr marL="2743200" lvl="5" indent="-228600" algn="l">
              <a:spcBef>
                <a:spcPts val="400"/>
              </a:spcBef>
              <a:spcAft>
                <a:spcPct val="0"/>
              </a:spcAft>
              <a:buSzPts val="1400"/>
              <a:buNone/>
              <a:defRPr sz="1600"/>
            </a:lvl6pPr>
            <a:lvl7pPr marL="3200400" lvl="6" indent="-228600" algn="l">
              <a:spcBef>
                <a:spcPts val="400"/>
              </a:spcBef>
              <a:spcAft>
                <a:spcPct val="0"/>
              </a:spcAft>
              <a:buSzPts val="1400"/>
              <a:buNone/>
              <a:defRPr sz="1600"/>
            </a:lvl7pPr>
            <a:lvl8pPr marL="3657600" lvl="7" indent="-228600" algn="l">
              <a:spcBef>
                <a:spcPts val="400"/>
              </a:spcBef>
              <a:spcAft>
                <a:spcPct val="0"/>
              </a:spcAft>
              <a:buSzPts val="1400"/>
              <a:buNone/>
              <a:defRPr sz="1600"/>
            </a:lvl8pPr>
            <a:lvl9pPr marL="4114800" lvl="8" indent="-228600" algn="l">
              <a:spcBef>
                <a:spcPts val="400"/>
              </a:spcBef>
              <a:spcAft>
                <a:spcPct val="0"/>
              </a:spcAft>
              <a:buSzPts val="1400"/>
              <a:buNone/>
              <a:defRPr sz="1600"/>
            </a:lvl9pPr>
          </a:lstStyle>
          <a:p>
            <a:endParaRPr noProof="0" dirty="0"/>
          </a:p>
        </p:txBody>
      </p:sp>
      <p:sp>
        <p:nvSpPr>
          <p:cNvPr id="58" name="Google Shape;58;p8"/>
          <p:cNvSpPr txBox="1">
            <a:spLocks noGrp="1"/>
          </p:cNvSpPr>
          <p:nvPr>
            <p:ph type="body" idx="3"/>
          </p:nvPr>
        </p:nvSpPr>
        <p:spPr>
          <a:xfrm>
            <a:off x="4645025" y="1535113"/>
            <a:ext cx="4041775" cy="639762"/>
          </a:xfrm>
          <a:prstGeom prst="rect">
            <a:avLst/>
          </a:prstGeom>
          <a:noFill/>
          <a:ln>
            <a:noFill/>
          </a:ln>
        </p:spPr>
        <p:txBody>
          <a:bodyPr spcFirstLastPara="1" anchor="b">
            <a:noAutofit/>
          </a:bodyPr>
          <a:lstStyle>
            <a:lvl1pPr marL="457200" lvl="0" indent="-228600" algn="l">
              <a:spcBef>
                <a:spcPts val="700"/>
              </a:spcBef>
              <a:spcAft>
                <a:spcPct val="0"/>
              </a:spcAft>
              <a:buSzPts val="2400"/>
              <a:buNone/>
              <a:defRPr sz="2400" b="1"/>
            </a:lvl1pPr>
            <a:lvl2pPr marL="914400" lvl="1" indent="-228600" algn="l">
              <a:spcBef>
                <a:spcPts val="550"/>
              </a:spcBef>
              <a:spcAft>
                <a:spcPct val="0"/>
              </a:spcAft>
              <a:buSzPts val="2000"/>
              <a:buNone/>
              <a:defRPr sz="2000" b="1"/>
            </a:lvl2pPr>
            <a:lvl3pPr marL="1371600" lvl="2" indent="-228600" algn="l">
              <a:spcBef>
                <a:spcPts val="500"/>
              </a:spcBef>
              <a:spcAft>
                <a:spcPct val="0"/>
              </a:spcAft>
              <a:buSzPts val="1800"/>
              <a:buNone/>
              <a:defRPr sz="1800" b="1"/>
            </a:lvl3pPr>
            <a:lvl4pPr marL="1828800" lvl="3" indent="-228600" algn="l">
              <a:spcBef>
                <a:spcPts val="400"/>
              </a:spcBef>
              <a:spcAft>
                <a:spcPct val="0"/>
              </a:spcAft>
              <a:buSzPts val="1600"/>
              <a:buNone/>
              <a:defRPr sz="1600" b="1"/>
            </a:lvl4pPr>
            <a:lvl5pPr marL="2286000" lvl="4" indent="-228600" algn="l">
              <a:spcBef>
                <a:spcPts val="400"/>
              </a:spcBef>
              <a:spcAft>
                <a:spcPct val="0"/>
              </a:spcAft>
              <a:buSzPts val="1600"/>
              <a:buNone/>
              <a:defRPr sz="1600" b="1"/>
            </a:lvl5pPr>
            <a:lvl6pPr marL="2743200" lvl="5" indent="-228600" algn="l">
              <a:spcBef>
                <a:spcPts val="400"/>
              </a:spcBef>
              <a:spcAft>
                <a:spcPct val="0"/>
              </a:spcAft>
              <a:buSzPts val="1600"/>
              <a:buNone/>
              <a:defRPr sz="1600" b="1"/>
            </a:lvl6pPr>
            <a:lvl7pPr marL="3200400" lvl="6" indent="-228600" algn="l">
              <a:spcBef>
                <a:spcPts val="400"/>
              </a:spcBef>
              <a:spcAft>
                <a:spcPct val="0"/>
              </a:spcAft>
              <a:buSzPts val="1600"/>
              <a:buNone/>
              <a:defRPr sz="1600" b="1"/>
            </a:lvl7pPr>
            <a:lvl8pPr marL="3657600" lvl="7" indent="-228600" algn="l">
              <a:spcBef>
                <a:spcPts val="400"/>
              </a:spcBef>
              <a:spcAft>
                <a:spcPct val="0"/>
              </a:spcAft>
              <a:buSzPts val="1600"/>
              <a:buNone/>
              <a:defRPr sz="1600" b="1"/>
            </a:lvl8pPr>
            <a:lvl9pPr marL="4114800" lvl="8" indent="-228600" algn="l">
              <a:spcBef>
                <a:spcPts val="400"/>
              </a:spcBef>
              <a:spcAft>
                <a:spcPct val="0"/>
              </a:spcAft>
              <a:buSzPts val="1600"/>
              <a:buNone/>
              <a:defRPr sz="1600" b="1"/>
            </a:lvl9pPr>
          </a:lstStyle>
          <a:p>
            <a:endParaRPr noProof="0" dirty="0"/>
          </a:p>
        </p:txBody>
      </p:sp>
      <p:sp>
        <p:nvSpPr>
          <p:cNvPr id="59" name="Google Shape;59;p8"/>
          <p:cNvSpPr txBox="1">
            <a:spLocks noGrp="1"/>
          </p:cNvSpPr>
          <p:nvPr>
            <p:ph type="body" idx="4"/>
          </p:nvPr>
        </p:nvSpPr>
        <p:spPr>
          <a:xfrm>
            <a:off x="4645025" y="2174875"/>
            <a:ext cx="4041775" cy="3951288"/>
          </a:xfrm>
          <a:prstGeom prst="rect">
            <a:avLst/>
          </a:prstGeom>
          <a:noFill/>
          <a:ln>
            <a:noFill/>
          </a:ln>
        </p:spPr>
        <p:txBody>
          <a:bodyPr spcFirstLastPara="1">
            <a:noAutofit/>
          </a:bodyPr>
          <a:lstStyle>
            <a:lvl1pPr marL="457200" lvl="0" indent="-381000" algn="l">
              <a:spcBef>
                <a:spcPts val="700"/>
              </a:spcBef>
              <a:spcAft>
                <a:spcPct val="0"/>
              </a:spcAft>
              <a:buSzPts val="2400"/>
              <a:buChar char="•"/>
              <a:defRPr sz="2400"/>
            </a:lvl1pPr>
            <a:lvl2pPr marL="914400" lvl="1" indent="-355600" algn="l">
              <a:spcBef>
                <a:spcPts val="550"/>
              </a:spcBef>
              <a:spcAft>
                <a:spcPct val="0"/>
              </a:spcAft>
              <a:buSzPts val="2000"/>
              <a:buChar char="–"/>
              <a:defRPr sz="2000"/>
            </a:lvl2pPr>
            <a:lvl3pPr marL="1371600" lvl="2" indent="-342900" algn="l">
              <a:spcBef>
                <a:spcPts val="500"/>
              </a:spcBef>
              <a:spcAft>
                <a:spcPct val="0"/>
              </a:spcAft>
              <a:buSzPts val="1800"/>
              <a:buChar char="•"/>
              <a:defRPr sz="1800"/>
            </a:lvl3pPr>
            <a:lvl4pPr marL="1828800" lvl="3" indent="-330200" algn="l">
              <a:spcBef>
                <a:spcPts val="400"/>
              </a:spcBef>
              <a:spcAft>
                <a:spcPct val="0"/>
              </a:spcAft>
              <a:buSzPts val="1600"/>
              <a:buChar char="–"/>
              <a:defRPr sz="1600"/>
            </a:lvl4pPr>
            <a:lvl5pPr marL="2286000" lvl="4" indent="-330200" algn="l">
              <a:spcBef>
                <a:spcPts val="400"/>
              </a:spcBef>
              <a:spcAft>
                <a:spcPct val="0"/>
              </a:spcAft>
              <a:buSzPts val="1600"/>
              <a:buChar char="»"/>
              <a:defRPr sz="1600"/>
            </a:lvl5pPr>
            <a:lvl6pPr marL="2743200" lvl="5" indent="-228600" algn="l">
              <a:spcBef>
                <a:spcPts val="400"/>
              </a:spcBef>
              <a:spcAft>
                <a:spcPct val="0"/>
              </a:spcAft>
              <a:buSzPts val="1400"/>
              <a:buNone/>
              <a:defRPr sz="1600"/>
            </a:lvl6pPr>
            <a:lvl7pPr marL="3200400" lvl="6" indent="-228600" algn="l">
              <a:spcBef>
                <a:spcPts val="400"/>
              </a:spcBef>
              <a:spcAft>
                <a:spcPct val="0"/>
              </a:spcAft>
              <a:buSzPts val="1400"/>
              <a:buNone/>
              <a:defRPr sz="1600"/>
            </a:lvl7pPr>
            <a:lvl8pPr marL="3657600" lvl="7" indent="-228600" algn="l">
              <a:spcBef>
                <a:spcPts val="400"/>
              </a:spcBef>
              <a:spcAft>
                <a:spcPct val="0"/>
              </a:spcAft>
              <a:buSzPts val="1400"/>
              <a:buNone/>
              <a:defRPr sz="1600"/>
            </a:lvl8pPr>
            <a:lvl9pPr marL="4114800" lvl="8" indent="-228600" algn="l">
              <a:spcBef>
                <a:spcPts val="400"/>
              </a:spcBef>
              <a:spcAft>
                <a:spcPct val="0"/>
              </a:spcAft>
              <a:buSzPts val="1400"/>
              <a:buNone/>
              <a:defRPr sz="1600"/>
            </a:lvl9pPr>
          </a:lstStyle>
          <a:p>
            <a:endParaRPr noProof="0" dirty="0"/>
          </a:p>
        </p:txBody>
      </p:sp>
      <p:sp>
        <p:nvSpPr>
          <p:cNvPr id="7" name="Google Shape;16;p1">
            <a:extLst>
              <a:ext uri="{FF2B5EF4-FFF2-40B4-BE49-F238E27FC236}">
                <a16:creationId xmlns:a16="http://schemas.microsoft.com/office/drawing/2014/main" id="{B0EA0E60-6809-08DF-5FDE-4315F02AB911}"/>
              </a:ext>
            </a:extLst>
          </p:cNvPr>
          <p:cNvSpPr>
            <a:spLocks noGrp="1" noChangeArrowheads="1"/>
          </p:cNvSpPr>
          <p:nvPr>
            <p:ph type="dt" idx="10"/>
          </p:nvPr>
        </p:nvSpPr>
        <p:spPr>
          <a:ln/>
        </p:spPr>
        <p:txBody>
          <a:bodyPr/>
          <a:lstStyle>
            <a:lvl1pPr>
              <a:defRPr/>
            </a:lvl1pPr>
          </a:lstStyle>
          <a:p>
            <a:endParaRPr lang="en-US" altLang="en-US" dirty="0"/>
          </a:p>
        </p:txBody>
      </p:sp>
      <p:sp>
        <p:nvSpPr>
          <p:cNvPr id="8" name="Google Shape;17;p1">
            <a:extLst>
              <a:ext uri="{FF2B5EF4-FFF2-40B4-BE49-F238E27FC236}">
                <a16:creationId xmlns:a16="http://schemas.microsoft.com/office/drawing/2014/main" id="{04280BA7-C42B-67B8-0F7F-E422C0048054}"/>
              </a:ext>
            </a:extLst>
          </p:cNvPr>
          <p:cNvSpPr>
            <a:spLocks noGrp="1" noChangeArrowheads="1"/>
          </p:cNvSpPr>
          <p:nvPr>
            <p:ph type="ftr" idx="11"/>
          </p:nvPr>
        </p:nvSpPr>
        <p:spPr>
          <a:ln/>
        </p:spPr>
        <p:txBody>
          <a:bodyPr/>
          <a:lstStyle>
            <a:lvl1pPr>
              <a:defRPr/>
            </a:lvl1pPr>
          </a:lstStyle>
          <a:p>
            <a:endParaRPr lang="en-US" altLang="en-US" dirty="0"/>
          </a:p>
        </p:txBody>
      </p:sp>
      <p:sp>
        <p:nvSpPr>
          <p:cNvPr id="9" name="Google Shape;18;p1">
            <a:extLst>
              <a:ext uri="{FF2B5EF4-FFF2-40B4-BE49-F238E27FC236}">
                <a16:creationId xmlns:a16="http://schemas.microsoft.com/office/drawing/2014/main" id="{C3FBDF17-C1A3-2ED8-907B-B9EB5770EDE3}"/>
              </a:ext>
            </a:extLst>
          </p:cNvPr>
          <p:cNvSpPr txBox="1">
            <a:spLocks noGrp="1"/>
          </p:cNvSpPr>
          <p:nvPr>
            <p:ph type="sldNum" idx="13"/>
          </p:nvPr>
        </p:nvSpPr>
        <p:spPr>
          <a:ln/>
        </p:spPr>
        <p:txBody>
          <a:bodyPr/>
          <a:lstStyle>
            <a:lvl1pPr>
              <a:defRPr/>
            </a:lvl1pPr>
          </a:lstStyle>
          <a:p>
            <a:fld id="{96854DFB-2C16-475F-9B2E-6320837790C9}"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7356654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609600" y="6350"/>
            <a:ext cx="8151812" cy="1433512"/>
          </a:xfrm>
          <a:prstGeom prst="rect">
            <a:avLst/>
          </a:prstGeom>
          <a:noFill/>
          <a:ln>
            <a:noFill/>
          </a:ln>
        </p:spPr>
        <p:txBody>
          <a:bodyPr spcFirstLastPara="1">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65" name="Google Shape;65;p9"/>
          <p:cNvSpPr txBox="1">
            <a:spLocks noGrp="1"/>
          </p:cNvSpPr>
          <p:nvPr>
            <p:ph type="body" idx="1"/>
          </p:nvPr>
        </p:nvSpPr>
        <p:spPr>
          <a:xfrm>
            <a:off x="612775" y="1600200"/>
            <a:ext cx="3998913" cy="4524375"/>
          </a:xfrm>
          <a:prstGeom prst="rect">
            <a:avLst/>
          </a:prstGeom>
          <a:noFill/>
          <a:ln>
            <a:noFill/>
          </a:ln>
        </p:spPr>
        <p:txBody>
          <a:bodyPr spcFirstLastPara="1">
            <a:noAutofit/>
          </a:bodyPr>
          <a:lstStyle>
            <a:lvl1pPr marL="457200" lvl="0" indent="-406400" algn="l">
              <a:spcBef>
                <a:spcPts val="700"/>
              </a:spcBef>
              <a:spcAft>
                <a:spcPct val="0"/>
              </a:spcAft>
              <a:buSzPts val="2800"/>
              <a:buChar char="•"/>
              <a:defRPr sz="2800"/>
            </a:lvl1pPr>
            <a:lvl2pPr marL="914400" lvl="1" indent="-381000" algn="l">
              <a:spcBef>
                <a:spcPts val="550"/>
              </a:spcBef>
              <a:spcAft>
                <a:spcPct val="0"/>
              </a:spcAft>
              <a:buSzPts val="2400"/>
              <a:buChar char="–"/>
              <a:defRPr sz="2400"/>
            </a:lvl2pPr>
            <a:lvl3pPr marL="1371600" lvl="2" indent="-355600" algn="l">
              <a:spcBef>
                <a:spcPts val="500"/>
              </a:spcBef>
              <a:spcAft>
                <a:spcPct val="0"/>
              </a:spcAft>
              <a:buSzPts val="2000"/>
              <a:buChar char="•"/>
              <a:defRPr sz="2000"/>
            </a:lvl3pPr>
            <a:lvl4pPr marL="1828800" lvl="3" indent="-342900" algn="l">
              <a:spcBef>
                <a:spcPts val="400"/>
              </a:spcBef>
              <a:spcAft>
                <a:spcPct val="0"/>
              </a:spcAft>
              <a:buSzPts val="1800"/>
              <a:buChar char="–"/>
              <a:defRPr sz="1800"/>
            </a:lvl4pPr>
            <a:lvl5pPr marL="2286000" lvl="4" indent="-342900" algn="l">
              <a:spcBef>
                <a:spcPts val="400"/>
              </a:spcBef>
              <a:spcAft>
                <a:spcPct val="0"/>
              </a:spcAft>
              <a:buSzPts val="1800"/>
              <a:buChar char="»"/>
              <a:defRPr sz="1800"/>
            </a:lvl5pPr>
            <a:lvl6pPr marL="2743200" lvl="5" indent="-228600" algn="l">
              <a:spcBef>
                <a:spcPts val="400"/>
              </a:spcBef>
              <a:spcAft>
                <a:spcPct val="0"/>
              </a:spcAft>
              <a:buSzPts val="1400"/>
              <a:buNone/>
              <a:defRPr sz="1800"/>
            </a:lvl6pPr>
            <a:lvl7pPr marL="3200400" lvl="6" indent="-228600" algn="l">
              <a:spcBef>
                <a:spcPts val="400"/>
              </a:spcBef>
              <a:spcAft>
                <a:spcPct val="0"/>
              </a:spcAft>
              <a:buSzPts val="1400"/>
              <a:buNone/>
              <a:defRPr sz="1800"/>
            </a:lvl7pPr>
            <a:lvl8pPr marL="3657600" lvl="7" indent="-228600" algn="l">
              <a:spcBef>
                <a:spcPts val="400"/>
              </a:spcBef>
              <a:spcAft>
                <a:spcPct val="0"/>
              </a:spcAft>
              <a:buSzPts val="1400"/>
              <a:buNone/>
              <a:defRPr sz="1800"/>
            </a:lvl8pPr>
            <a:lvl9pPr marL="4114800" lvl="8" indent="-228600" algn="l">
              <a:spcBef>
                <a:spcPts val="400"/>
              </a:spcBef>
              <a:spcAft>
                <a:spcPct val="0"/>
              </a:spcAft>
              <a:buSzPts val="1400"/>
              <a:buNone/>
              <a:defRPr sz="1800"/>
            </a:lvl9pPr>
          </a:lstStyle>
          <a:p>
            <a:endParaRPr noProof="0" dirty="0"/>
          </a:p>
        </p:txBody>
      </p:sp>
      <p:sp>
        <p:nvSpPr>
          <p:cNvPr id="66" name="Google Shape;66;p9"/>
          <p:cNvSpPr txBox="1">
            <a:spLocks noGrp="1"/>
          </p:cNvSpPr>
          <p:nvPr>
            <p:ph type="body" idx="2"/>
          </p:nvPr>
        </p:nvSpPr>
        <p:spPr>
          <a:xfrm>
            <a:off x="4764088" y="1600200"/>
            <a:ext cx="4000500" cy="4524375"/>
          </a:xfrm>
          <a:prstGeom prst="rect">
            <a:avLst/>
          </a:prstGeom>
          <a:noFill/>
          <a:ln>
            <a:noFill/>
          </a:ln>
        </p:spPr>
        <p:txBody>
          <a:bodyPr spcFirstLastPara="1">
            <a:noAutofit/>
          </a:bodyPr>
          <a:lstStyle>
            <a:lvl1pPr marL="457200" lvl="0" indent="-406400" algn="l">
              <a:spcBef>
                <a:spcPts val="700"/>
              </a:spcBef>
              <a:spcAft>
                <a:spcPct val="0"/>
              </a:spcAft>
              <a:buSzPts val="2800"/>
              <a:buChar char="•"/>
              <a:defRPr sz="2800"/>
            </a:lvl1pPr>
            <a:lvl2pPr marL="914400" lvl="1" indent="-381000" algn="l">
              <a:spcBef>
                <a:spcPts val="550"/>
              </a:spcBef>
              <a:spcAft>
                <a:spcPct val="0"/>
              </a:spcAft>
              <a:buSzPts val="2400"/>
              <a:buChar char="–"/>
              <a:defRPr sz="2400"/>
            </a:lvl2pPr>
            <a:lvl3pPr marL="1371600" lvl="2" indent="-355600" algn="l">
              <a:spcBef>
                <a:spcPts val="500"/>
              </a:spcBef>
              <a:spcAft>
                <a:spcPct val="0"/>
              </a:spcAft>
              <a:buSzPts val="2000"/>
              <a:buChar char="•"/>
              <a:defRPr sz="2000"/>
            </a:lvl3pPr>
            <a:lvl4pPr marL="1828800" lvl="3" indent="-342900" algn="l">
              <a:spcBef>
                <a:spcPts val="400"/>
              </a:spcBef>
              <a:spcAft>
                <a:spcPct val="0"/>
              </a:spcAft>
              <a:buSzPts val="1800"/>
              <a:buChar char="–"/>
              <a:defRPr sz="1800"/>
            </a:lvl4pPr>
            <a:lvl5pPr marL="2286000" lvl="4" indent="-342900" algn="l">
              <a:spcBef>
                <a:spcPts val="400"/>
              </a:spcBef>
              <a:spcAft>
                <a:spcPct val="0"/>
              </a:spcAft>
              <a:buSzPts val="1800"/>
              <a:buChar char="»"/>
              <a:defRPr sz="1800"/>
            </a:lvl5pPr>
            <a:lvl6pPr marL="2743200" lvl="5" indent="-228600" algn="l">
              <a:spcBef>
                <a:spcPts val="400"/>
              </a:spcBef>
              <a:spcAft>
                <a:spcPct val="0"/>
              </a:spcAft>
              <a:buSzPts val="1400"/>
              <a:buNone/>
              <a:defRPr sz="1800"/>
            </a:lvl6pPr>
            <a:lvl7pPr marL="3200400" lvl="6" indent="-228600" algn="l">
              <a:spcBef>
                <a:spcPts val="400"/>
              </a:spcBef>
              <a:spcAft>
                <a:spcPct val="0"/>
              </a:spcAft>
              <a:buSzPts val="1400"/>
              <a:buNone/>
              <a:defRPr sz="1800"/>
            </a:lvl7pPr>
            <a:lvl8pPr marL="3657600" lvl="7" indent="-228600" algn="l">
              <a:spcBef>
                <a:spcPts val="400"/>
              </a:spcBef>
              <a:spcAft>
                <a:spcPct val="0"/>
              </a:spcAft>
              <a:buSzPts val="1400"/>
              <a:buNone/>
              <a:defRPr sz="1800"/>
            </a:lvl8pPr>
            <a:lvl9pPr marL="4114800" lvl="8" indent="-228600" algn="l">
              <a:spcBef>
                <a:spcPts val="400"/>
              </a:spcBef>
              <a:spcAft>
                <a:spcPct val="0"/>
              </a:spcAft>
              <a:buSzPts val="1400"/>
              <a:buNone/>
              <a:defRPr sz="1800"/>
            </a:lvl9pPr>
          </a:lstStyle>
          <a:p>
            <a:endParaRPr noProof="0" dirty="0"/>
          </a:p>
        </p:txBody>
      </p:sp>
      <p:sp>
        <p:nvSpPr>
          <p:cNvPr id="5" name="Google Shape;16;p1">
            <a:extLst>
              <a:ext uri="{FF2B5EF4-FFF2-40B4-BE49-F238E27FC236}">
                <a16:creationId xmlns:a16="http://schemas.microsoft.com/office/drawing/2014/main" id="{D843FC6E-E8A1-F33F-97D4-9BD4372A274F}"/>
              </a:ext>
            </a:extLst>
          </p:cNvPr>
          <p:cNvSpPr>
            <a:spLocks noGrp="1" noChangeArrowheads="1"/>
          </p:cNvSpPr>
          <p:nvPr>
            <p:ph type="dt" idx="10"/>
          </p:nvPr>
        </p:nvSpPr>
        <p:spPr>
          <a:ln/>
        </p:spPr>
        <p:txBody>
          <a:bodyPr/>
          <a:lstStyle>
            <a:lvl1pPr>
              <a:defRPr/>
            </a:lvl1pPr>
          </a:lstStyle>
          <a:p>
            <a:endParaRPr lang="en-US" altLang="en-US" dirty="0"/>
          </a:p>
        </p:txBody>
      </p:sp>
      <p:sp>
        <p:nvSpPr>
          <p:cNvPr id="6" name="Google Shape;17;p1">
            <a:extLst>
              <a:ext uri="{FF2B5EF4-FFF2-40B4-BE49-F238E27FC236}">
                <a16:creationId xmlns:a16="http://schemas.microsoft.com/office/drawing/2014/main" id="{C07DAF17-30AA-1F7E-A41B-BEA86EA0A56C}"/>
              </a:ext>
            </a:extLst>
          </p:cNvPr>
          <p:cNvSpPr>
            <a:spLocks noGrp="1" noChangeArrowheads="1"/>
          </p:cNvSpPr>
          <p:nvPr>
            <p:ph type="ftr" idx="11"/>
          </p:nvPr>
        </p:nvSpPr>
        <p:spPr>
          <a:ln/>
        </p:spPr>
        <p:txBody>
          <a:bodyPr/>
          <a:lstStyle>
            <a:lvl1pPr>
              <a:defRPr/>
            </a:lvl1pPr>
          </a:lstStyle>
          <a:p>
            <a:endParaRPr lang="en-US" altLang="en-US" dirty="0"/>
          </a:p>
        </p:txBody>
      </p:sp>
      <p:sp>
        <p:nvSpPr>
          <p:cNvPr id="7" name="Google Shape;18;p1">
            <a:extLst>
              <a:ext uri="{FF2B5EF4-FFF2-40B4-BE49-F238E27FC236}">
                <a16:creationId xmlns:a16="http://schemas.microsoft.com/office/drawing/2014/main" id="{1D63C3B1-FEBC-BA6E-877D-A6B181B7FD18}"/>
              </a:ext>
            </a:extLst>
          </p:cNvPr>
          <p:cNvSpPr txBox="1">
            <a:spLocks noGrp="1"/>
          </p:cNvSpPr>
          <p:nvPr>
            <p:ph type="sldNum" idx="13"/>
          </p:nvPr>
        </p:nvSpPr>
        <p:spPr>
          <a:ln/>
        </p:spPr>
        <p:txBody>
          <a:bodyPr/>
          <a:lstStyle>
            <a:lvl1pPr>
              <a:defRPr/>
            </a:lvl1pPr>
          </a:lstStyle>
          <a:p>
            <a:fld id="{90F34DF1-6A52-4297-BE2C-5EDDB298D1A1}"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271500556"/>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722313" y="4406900"/>
            <a:ext cx="7772400" cy="1362075"/>
          </a:xfrm>
          <a:prstGeom prst="rect">
            <a:avLst/>
          </a:prstGeom>
          <a:noFill/>
          <a:ln>
            <a:noFill/>
          </a:ln>
        </p:spPr>
        <p:txBody>
          <a:bodyPr spcFirstLastPara="1" anchor="t">
            <a:noAutofit/>
          </a:bodyPr>
          <a:lstStyle>
            <a:lvl1pPr lvl="0" algn="l">
              <a:spcBef>
                <a:spcPct val="0"/>
              </a:spcBef>
              <a:spcAft>
                <a:spcPct val="0"/>
              </a:spcAft>
              <a:buSzPts val="1400"/>
              <a:buNone/>
              <a:defRPr sz="4000" b="1" cap="none"/>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72" name="Google Shape;72;p10"/>
          <p:cNvSpPr txBox="1">
            <a:spLocks noGrp="1"/>
          </p:cNvSpPr>
          <p:nvPr>
            <p:ph type="body" idx="1"/>
          </p:nvPr>
        </p:nvSpPr>
        <p:spPr>
          <a:xfrm>
            <a:off x="722313" y="2906713"/>
            <a:ext cx="7772400" cy="1500187"/>
          </a:xfrm>
          <a:prstGeom prst="rect">
            <a:avLst/>
          </a:prstGeom>
          <a:noFill/>
          <a:ln>
            <a:noFill/>
          </a:ln>
        </p:spPr>
        <p:txBody>
          <a:bodyPr spcFirstLastPara="1" anchor="b">
            <a:noAutofit/>
          </a:bodyPr>
          <a:lstStyle>
            <a:lvl1pPr marL="457200" lvl="0" indent="-228600" algn="l">
              <a:spcBef>
                <a:spcPts val="700"/>
              </a:spcBef>
              <a:spcAft>
                <a:spcPct val="0"/>
              </a:spcAft>
              <a:buSzPts val="2000"/>
              <a:buNone/>
              <a:defRPr sz="2000"/>
            </a:lvl1pPr>
            <a:lvl2pPr marL="914400" lvl="1" indent="-228600" algn="l">
              <a:spcBef>
                <a:spcPts val="550"/>
              </a:spcBef>
              <a:spcAft>
                <a:spcPct val="0"/>
              </a:spcAft>
              <a:buSzPts val="1800"/>
              <a:buNone/>
              <a:defRPr sz="1800"/>
            </a:lvl2pPr>
            <a:lvl3pPr marL="1371600" lvl="2" indent="-228600" algn="l">
              <a:spcBef>
                <a:spcPts val="500"/>
              </a:spcBef>
              <a:spcAft>
                <a:spcPct val="0"/>
              </a:spcAft>
              <a:buSzPts val="1600"/>
              <a:buNone/>
              <a:defRPr sz="1600"/>
            </a:lvl3pPr>
            <a:lvl4pPr marL="1828800" lvl="3" indent="-228600" algn="l">
              <a:spcBef>
                <a:spcPts val="400"/>
              </a:spcBef>
              <a:spcAft>
                <a:spcPct val="0"/>
              </a:spcAft>
              <a:buSzPts val="1400"/>
              <a:buNone/>
              <a:defRPr sz="1400"/>
            </a:lvl4pPr>
            <a:lvl5pPr marL="2286000" lvl="4" indent="-228600" algn="l">
              <a:spcBef>
                <a:spcPts val="400"/>
              </a:spcBef>
              <a:spcAft>
                <a:spcPct val="0"/>
              </a:spcAft>
              <a:buSzPts val="1400"/>
              <a:buNone/>
              <a:defRPr sz="1400"/>
            </a:lvl5pPr>
            <a:lvl6pPr marL="2743200" lvl="5" indent="-228600" algn="l">
              <a:spcBef>
                <a:spcPts val="400"/>
              </a:spcBef>
              <a:spcAft>
                <a:spcPct val="0"/>
              </a:spcAft>
              <a:buSzPts val="1400"/>
              <a:buNone/>
              <a:defRPr sz="1400"/>
            </a:lvl6pPr>
            <a:lvl7pPr marL="3200400" lvl="6" indent="-228600" algn="l">
              <a:spcBef>
                <a:spcPts val="400"/>
              </a:spcBef>
              <a:spcAft>
                <a:spcPct val="0"/>
              </a:spcAft>
              <a:buSzPts val="1400"/>
              <a:buNone/>
              <a:defRPr sz="1400"/>
            </a:lvl7pPr>
            <a:lvl8pPr marL="3657600" lvl="7" indent="-228600" algn="l">
              <a:spcBef>
                <a:spcPts val="400"/>
              </a:spcBef>
              <a:spcAft>
                <a:spcPct val="0"/>
              </a:spcAft>
              <a:buSzPts val="1400"/>
              <a:buNone/>
              <a:defRPr sz="1400"/>
            </a:lvl8pPr>
            <a:lvl9pPr marL="4114800" lvl="8" indent="-228600" algn="l">
              <a:spcBef>
                <a:spcPts val="400"/>
              </a:spcBef>
              <a:spcAft>
                <a:spcPct val="0"/>
              </a:spcAft>
              <a:buSzPts val="1400"/>
              <a:buNone/>
              <a:defRPr sz="1400"/>
            </a:lvl9pPr>
          </a:lstStyle>
          <a:p>
            <a:endParaRPr noProof="0" dirty="0"/>
          </a:p>
        </p:txBody>
      </p:sp>
      <p:sp>
        <p:nvSpPr>
          <p:cNvPr id="4" name="Google Shape;16;p1">
            <a:extLst>
              <a:ext uri="{FF2B5EF4-FFF2-40B4-BE49-F238E27FC236}">
                <a16:creationId xmlns:a16="http://schemas.microsoft.com/office/drawing/2014/main" id="{BEAD9333-65C7-1F71-FE24-2AE8555AAAE9}"/>
              </a:ext>
            </a:extLst>
          </p:cNvPr>
          <p:cNvSpPr>
            <a:spLocks noGrp="1" noChangeArrowheads="1"/>
          </p:cNvSpPr>
          <p:nvPr>
            <p:ph type="dt" idx="10"/>
          </p:nvPr>
        </p:nvSpPr>
        <p:spPr>
          <a:ln/>
        </p:spPr>
        <p:txBody>
          <a:bodyPr/>
          <a:lstStyle>
            <a:lvl1pPr>
              <a:defRPr/>
            </a:lvl1pPr>
          </a:lstStyle>
          <a:p>
            <a:endParaRPr lang="en-US" altLang="en-US" dirty="0"/>
          </a:p>
        </p:txBody>
      </p:sp>
      <p:sp>
        <p:nvSpPr>
          <p:cNvPr id="5" name="Google Shape;17;p1">
            <a:extLst>
              <a:ext uri="{FF2B5EF4-FFF2-40B4-BE49-F238E27FC236}">
                <a16:creationId xmlns:a16="http://schemas.microsoft.com/office/drawing/2014/main" id="{3D359709-BDFC-0F8F-ECBD-AE7CF6CA2065}"/>
              </a:ext>
            </a:extLst>
          </p:cNvPr>
          <p:cNvSpPr>
            <a:spLocks noGrp="1" noChangeArrowheads="1"/>
          </p:cNvSpPr>
          <p:nvPr>
            <p:ph type="ftr" idx="11"/>
          </p:nvPr>
        </p:nvSpPr>
        <p:spPr>
          <a:ln/>
        </p:spPr>
        <p:txBody>
          <a:bodyPr/>
          <a:lstStyle>
            <a:lvl1pPr>
              <a:defRPr/>
            </a:lvl1pPr>
          </a:lstStyle>
          <a:p>
            <a:endParaRPr lang="en-US" altLang="en-US" dirty="0"/>
          </a:p>
        </p:txBody>
      </p:sp>
      <p:sp>
        <p:nvSpPr>
          <p:cNvPr id="6" name="Google Shape;18;p1">
            <a:extLst>
              <a:ext uri="{FF2B5EF4-FFF2-40B4-BE49-F238E27FC236}">
                <a16:creationId xmlns:a16="http://schemas.microsoft.com/office/drawing/2014/main" id="{2C83F3ED-3504-5ECC-E2BA-971947F7892B}"/>
              </a:ext>
            </a:extLst>
          </p:cNvPr>
          <p:cNvSpPr txBox="1">
            <a:spLocks noGrp="1"/>
          </p:cNvSpPr>
          <p:nvPr>
            <p:ph type="sldNum" idx="13"/>
          </p:nvPr>
        </p:nvSpPr>
        <p:spPr>
          <a:ln/>
        </p:spPr>
        <p:txBody>
          <a:bodyPr/>
          <a:lstStyle>
            <a:lvl1pPr>
              <a:defRPr/>
            </a:lvl1pPr>
          </a:lstStyle>
          <a:p>
            <a:fld id="{B0BDA663-634F-4174-ADC0-FB8AFC094FCC}"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34986969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t"/>
          <a:lstStyle>
            <a:lvl1pPr algn="l">
              <a:defRPr sz="4000" b="1" cap="all"/>
            </a:lvl1pPr>
          </a:lstStyle>
          <a:p>
            <a:r>
              <a:rPr lang="en-US" noProof="0" dirty="0"/>
              <a:t>Click to edit Master title style</a:t>
            </a:r>
          </a:p>
        </p:txBody>
      </p:sp>
      <p:sp>
        <p:nvSpPr>
          <p:cNvPr id="3" name="Text Placeholder 2"/>
          <p:cNvSpPr>
            <a:spLocks noGrp="1"/>
          </p:cNvSpPr>
          <p:nvPr>
            <p:ph type="body" idx="1"/>
          </p:nvPr>
        </p:nvSpPr>
        <p:spPr>
          <a:xfrm>
            <a:off x="457200" y="1600200"/>
            <a:ext cx="8229600" cy="45259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noProof="0" dirty="0"/>
              <a:t>Click to edit Master text styles</a:t>
            </a:r>
          </a:p>
        </p:txBody>
      </p:sp>
      <p:sp>
        <p:nvSpPr>
          <p:cNvPr id="4" name="Date Placeholder 3">
            <a:extLst>
              <a:ext uri="{FF2B5EF4-FFF2-40B4-BE49-F238E27FC236}">
                <a16:creationId xmlns:a16="http://schemas.microsoft.com/office/drawing/2014/main" id="{19733D9A-3626-FF43-C184-B18ACCE04789}"/>
              </a:ext>
            </a:extLst>
          </p:cNvPr>
          <p:cNvSpPr>
            <a:spLocks noGrp="1" noChangeArrowheads="1"/>
          </p:cNvSpPr>
          <p:nvPr>
            <p:ph type="dt" sz="half" idx="10"/>
          </p:nvPr>
        </p:nvSpPr>
        <p:spPr>
          <a:ln/>
        </p:spPr>
        <p:txBody>
          <a:bodyPr/>
          <a:lstStyle>
            <a:lvl1pPr>
              <a:defRPr/>
            </a:lvl1pPr>
          </a:lstStyle>
          <a:p>
            <a:fld id="{9BACF9A4-B177-4506-BCFE-B9A4AFAD493A}" type="datetime1">
              <a:rPr lang="en-US" altLang="en-US" smtClean="0"/>
              <a:pPr/>
              <a:t>6/2/2023</a:t>
            </a:fld>
            <a:endParaRPr lang="en-US" altLang="en-US" dirty="0"/>
          </a:p>
        </p:txBody>
      </p:sp>
      <p:sp>
        <p:nvSpPr>
          <p:cNvPr id="5" name="Footer Placeholder 4">
            <a:extLst>
              <a:ext uri="{FF2B5EF4-FFF2-40B4-BE49-F238E27FC236}">
                <a16:creationId xmlns:a16="http://schemas.microsoft.com/office/drawing/2014/main" id="{2ADC6B90-75B5-2137-74FE-C131BAC79746}"/>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6" name="Slide Number Placeholder 5">
            <a:extLst>
              <a:ext uri="{FF2B5EF4-FFF2-40B4-BE49-F238E27FC236}">
                <a16:creationId xmlns:a16="http://schemas.microsoft.com/office/drawing/2014/main" id="{CDF56C9D-829D-3C36-F10B-BE559DE752BB}"/>
              </a:ext>
            </a:extLst>
          </p:cNvPr>
          <p:cNvSpPr>
            <a:spLocks noGrp="1"/>
          </p:cNvSpPr>
          <p:nvPr>
            <p:ph type="sldNum" sz="quarter" idx="12"/>
          </p:nvPr>
        </p:nvSpPr>
        <p:spPr/>
        <p:txBody>
          <a:bodyPr/>
          <a:lstStyle>
            <a:lvl1pPr>
              <a:defRPr/>
            </a:lvl1pPr>
          </a:lstStyle>
          <a:p>
            <a:fld id="{D64DE6A2-BCCA-418E-B91D-551346F2DA3D}" type="slidenum">
              <a:rPr lang="en-US" altLang="en-US" smtClean="0"/>
              <a:pPr/>
              <a:t>‹#›</a:t>
            </a:fld>
            <a:endParaRPr lang="en-US" altLang="en-US" dirty="0"/>
          </a:p>
        </p:txBody>
      </p:sp>
    </p:spTree>
    <p:extLst>
      <p:ext uri="{BB962C8B-B14F-4D97-AF65-F5344CB8AC3E}">
        <p14:creationId xmlns:p14="http://schemas.microsoft.com/office/powerpoint/2010/main" val="150395387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609600" y="6350"/>
            <a:ext cx="8151812" cy="1433512"/>
          </a:xfrm>
          <a:prstGeom prst="rect">
            <a:avLst/>
          </a:prstGeom>
          <a:noFill/>
          <a:ln>
            <a:noFill/>
          </a:ln>
        </p:spPr>
        <p:txBody>
          <a:bodyPr spcFirstLastPara="1">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78" name="Google Shape;78;p11"/>
          <p:cNvSpPr txBox="1">
            <a:spLocks noGrp="1"/>
          </p:cNvSpPr>
          <p:nvPr>
            <p:ph type="body" idx="1"/>
          </p:nvPr>
        </p:nvSpPr>
        <p:spPr>
          <a:xfrm>
            <a:off x="612775" y="1600200"/>
            <a:ext cx="8151812" cy="4524375"/>
          </a:xfrm>
          <a:prstGeom prst="rect">
            <a:avLst/>
          </a:prstGeom>
          <a:noFill/>
          <a:ln>
            <a:noFill/>
          </a:ln>
        </p:spPr>
        <p:txBody>
          <a:bodyPr spcFirstLastPara="1">
            <a:noAutofit/>
          </a:bodyPr>
          <a:lstStyle>
            <a:lvl1pPr marL="457200" lvl="0" indent="-342900" algn="l">
              <a:spcBef>
                <a:spcPts val="700"/>
              </a:spcBef>
              <a:spcAft>
                <a:spcPct val="0"/>
              </a:spcAft>
              <a:buSzPts val="1800"/>
              <a:buChar char="•"/>
              <a:defRPr/>
            </a:lvl1pPr>
            <a:lvl2pPr marL="914400" lvl="1" indent="-342900" algn="l">
              <a:spcBef>
                <a:spcPts val="550"/>
              </a:spcBef>
              <a:spcAft>
                <a:spcPct val="0"/>
              </a:spcAft>
              <a:buSzPts val="1800"/>
              <a:buChar char="–"/>
              <a:defRPr/>
            </a:lvl2pPr>
            <a:lvl3pPr marL="1371600" lvl="2" indent="-342900" algn="l">
              <a:spcBef>
                <a:spcPts val="500"/>
              </a:spcBef>
              <a:spcAft>
                <a:spcPct val="0"/>
              </a:spcAft>
              <a:buSzPts val="1800"/>
              <a:buChar char="•"/>
              <a:defRPr/>
            </a:lvl3pPr>
            <a:lvl4pPr marL="1828800" lvl="3" indent="-342900" algn="l">
              <a:spcBef>
                <a:spcPts val="400"/>
              </a:spcBef>
              <a:spcAft>
                <a:spcPct val="0"/>
              </a:spcAft>
              <a:buSzPts val="1800"/>
              <a:buChar char="–"/>
              <a:defRPr/>
            </a:lvl4pPr>
            <a:lvl5pPr marL="2286000" lvl="4" indent="-342900" algn="l">
              <a:spcBef>
                <a:spcPts val="400"/>
              </a:spcBef>
              <a:spcAft>
                <a:spcPct val="0"/>
              </a:spcAft>
              <a:buSzPts val="1800"/>
              <a:buChar char="»"/>
              <a:defRPr/>
            </a:lvl5pPr>
            <a:lvl6pPr marL="2743200" lvl="5" indent="-228600" algn="l">
              <a:spcBef>
                <a:spcPts val="400"/>
              </a:spcBef>
              <a:spcAft>
                <a:spcPct val="0"/>
              </a:spcAft>
              <a:buSzPts val="1400"/>
              <a:buNone/>
              <a:defRPr/>
            </a:lvl6pPr>
            <a:lvl7pPr marL="3200400" lvl="6" indent="-228600" algn="l">
              <a:spcBef>
                <a:spcPts val="400"/>
              </a:spcBef>
              <a:spcAft>
                <a:spcPct val="0"/>
              </a:spcAft>
              <a:buSzPts val="1400"/>
              <a:buNone/>
              <a:defRPr/>
            </a:lvl7pPr>
            <a:lvl8pPr marL="3657600" lvl="7" indent="-228600" algn="l">
              <a:spcBef>
                <a:spcPts val="400"/>
              </a:spcBef>
              <a:spcAft>
                <a:spcPct val="0"/>
              </a:spcAft>
              <a:buSzPts val="1400"/>
              <a:buNone/>
              <a:defRPr/>
            </a:lvl8pPr>
            <a:lvl9pPr marL="4114800" lvl="8" indent="-228600" algn="l">
              <a:spcBef>
                <a:spcPts val="400"/>
              </a:spcBef>
              <a:spcAft>
                <a:spcPct val="0"/>
              </a:spcAft>
              <a:buSzPts val="1400"/>
              <a:buNone/>
              <a:defRPr/>
            </a:lvl9pPr>
          </a:lstStyle>
          <a:p>
            <a:endParaRPr noProof="0" dirty="0"/>
          </a:p>
        </p:txBody>
      </p:sp>
      <p:sp>
        <p:nvSpPr>
          <p:cNvPr id="4" name="Google Shape;16;p1">
            <a:extLst>
              <a:ext uri="{FF2B5EF4-FFF2-40B4-BE49-F238E27FC236}">
                <a16:creationId xmlns:a16="http://schemas.microsoft.com/office/drawing/2014/main" id="{33120B43-4B44-7CFF-A515-31692AC644B4}"/>
              </a:ext>
            </a:extLst>
          </p:cNvPr>
          <p:cNvSpPr>
            <a:spLocks noGrp="1" noChangeArrowheads="1"/>
          </p:cNvSpPr>
          <p:nvPr>
            <p:ph type="dt" idx="10"/>
          </p:nvPr>
        </p:nvSpPr>
        <p:spPr>
          <a:ln/>
        </p:spPr>
        <p:txBody>
          <a:bodyPr/>
          <a:lstStyle>
            <a:lvl1pPr>
              <a:defRPr/>
            </a:lvl1pPr>
          </a:lstStyle>
          <a:p>
            <a:endParaRPr lang="en-US" altLang="en-US" dirty="0"/>
          </a:p>
        </p:txBody>
      </p:sp>
      <p:sp>
        <p:nvSpPr>
          <p:cNvPr id="5" name="Google Shape;17;p1">
            <a:extLst>
              <a:ext uri="{FF2B5EF4-FFF2-40B4-BE49-F238E27FC236}">
                <a16:creationId xmlns:a16="http://schemas.microsoft.com/office/drawing/2014/main" id="{23920B66-8FC2-72D7-8281-86F879FE3B97}"/>
              </a:ext>
            </a:extLst>
          </p:cNvPr>
          <p:cNvSpPr>
            <a:spLocks noGrp="1" noChangeArrowheads="1"/>
          </p:cNvSpPr>
          <p:nvPr>
            <p:ph type="ftr" idx="11"/>
          </p:nvPr>
        </p:nvSpPr>
        <p:spPr>
          <a:ln/>
        </p:spPr>
        <p:txBody>
          <a:bodyPr/>
          <a:lstStyle>
            <a:lvl1pPr>
              <a:defRPr/>
            </a:lvl1pPr>
          </a:lstStyle>
          <a:p>
            <a:endParaRPr lang="en-US" altLang="en-US" dirty="0"/>
          </a:p>
        </p:txBody>
      </p:sp>
      <p:sp>
        <p:nvSpPr>
          <p:cNvPr id="6" name="Google Shape;18;p1">
            <a:extLst>
              <a:ext uri="{FF2B5EF4-FFF2-40B4-BE49-F238E27FC236}">
                <a16:creationId xmlns:a16="http://schemas.microsoft.com/office/drawing/2014/main" id="{F1251208-D9DC-E586-6D3A-BE3F80D21D86}"/>
              </a:ext>
            </a:extLst>
          </p:cNvPr>
          <p:cNvSpPr txBox="1">
            <a:spLocks noGrp="1"/>
          </p:cNvSpPr>
          <p:nvPr>
            <p:ph type="sldNum" idx="13"/>
          </p:nvPr>
        </p:nvSpPr>
        <p:spPr>
          <a:ln/>
        </p:spPr>
        <p:txBody>
          <a:bodyPr/>
          <a:lstStyle>
            <a:lvl1pPr>
              <a:defRPr/>
            </a:lvl1pPr>
          </a:lstStyle>
          <a:p>
            <a:fld id="{05BD905C-FA35-4C24-AF65-E5099AF47DC2}"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77490678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2"/>
        <p:cNvGrpSpPr/>
        <p:nvPr/>
      </p:nvGrpSpPr>
      <p:grpSpPr>
        <a:xfrm>
          <a:off x="0" y="0"/>
          <a:ext cx="0" cy="0"/>
          <a:chOff x="0" y="0"/>
          <a:chExt cx="0" cy="0"/>
        </a:xfrm>
      </p:grpSpPr>
      <p:sp>
        <p:nvSpPr>
          <p:cNvPr id="83" name="Google Shape;83;p12"/>
          <p:cNvSpPr txBox="1">
            <a:spLocks noGrp="1"/>
          </p:cNvSpPr>
          <p:nvPr>
            <p:ph type="ctrTitle"/>
          </p:nvPr>
        </p:nvSpPr>
        <p:spPr>
          <a:xfrm>
            <a:off x="685800" y="2130425"/>
            <a:ext cx="7772400" cy="1470025"/>
          </a:xfrm>
          <a:prstGeom prst="rect">
            <a:avLst/>
          </a:prstGeom>
          <a:noFill/>
          <a:ln>
            <a:noFill/>
          </a:ln>
        </p:spPr>
        <p:txBody>
          <a:bodyPr spcFirstLastPara="1">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84" name="Google Shape;84;p12"/>
          <p:cNvSpPr txBox="1">
            <a:spLocks noGrp="1"/>
          </p:cNvSpPr>
          <p:nvPr>
            <p:ph type="subTitle" idx="1"/>
          </p:nvPr>
        </p:nvSpPr>
        <p:spPr>
          <a:xfrm>
            <a:off x="1371600" y="3886200"/>
            <a:ext cx="6400800" cy="1752600"/>
          </a:xfrm>
          <a:prstGeom prst="rect">
            <a:avLst/>
          </a:prstGeom>
          <a:noFill/>
          <a:ln>
            <a:noFill/>
          </a:ln>
        </p:spPr>
        <p:txBody>
          <a:bodyPr spcFirstLastPara="1">
            <a:noAutofit/>
          </a:bodyPr>
          <a:lstStyle>
            <a:lvl1pPr lvl="0" algn="ctr">
              <a:spcBef>
                <a:spcPts val="700"/>
              </a:spcBef>
              <a:spcAft>
                <a:spcPct val="0"/>
              </a:spcAft>
              <a:buSzPts val="2900"/>
              <a:buNone/>
              <a:defRPr/>
            </a:lvl1pPr>
            <a:lvl2pPr lvl="1" algn="ctr">
              <a:spcBef>
                <a:spcPts val="550"/>
              </a:spcBef>
              <a:spcAft>
                <a:spcPct val="0"/>
              </a:spcAft>
              <a:buSzPts val="2600"/>
              <a:buNone/>
              <a:defRPr/>
            </a:lvl2pPr>
            <a:lvl3pPr lvl="2" algn="ctr">
              <a:spcBef>
                <a:spcPts val="500"/>
              </a:spcBef>
              <a:spcAft>
                <a:spcPct val="0"/>
              </a:spcAft>
              <a:buSzPts val="2300"/>
              <a:buNone/>
              <a:defRPr/>
            </a:lvl3pPr>
            <a:lvl4pPr lvl="3" algn="ctr">
              <a:spcBef>
                <a:spcPts val="400"/>
              </a:spcBef>
              <a:spcAft>
                <a:spcPct val="0"/>
              </a:spcAft>
              <a:buSzPts val="2000"/>
              <a:buNone/>
              <a:defRPr/>
            </a:lvl4pPr>
            <a:lvl5pPr lvl="4" algn="ctr">
              <a:spcBef>
                <a:spcPts val="400"/>
              </a:spcBef>
              <a:spcAft>
                <a:spcPct val="0"/>
              </a:spcAft>
              <a:buSzPts val="2000"/>
              <a:buNone/>
              <a:defRPr/>
            </a:lvl5pPr>
            <a:lvl6pPr lvl="5" algn="ctr">
              <a:spcBef>
                <a:spcPts val="400"/>
              </a:spcBef>
              <a:spcAft>
                <a:spcPct val="0"/>
              </a:spcAft>
              <a:buSzPts val="2000"/>
              <a:buNone/>
              <a:defRPr/>
            </a:lvl6pPr>
            <a:lvl7pPr lvl="6" algn="ctr">
              <a:spcBef>
                <a:spcPts val="400"/>
              </a:spcBef>
              <a:spcAft>
                <a:spcPct val="0"/>
              </a:spcAft>
              <a:buSzPts val="2000"/>
              <a:buNone/>
              <a:defRPr/>
            </a:lvl7pPr>
            <a:lvl8pPr lvl="7" algn="ctr">
              <a:spcBef>
                <a:spcPts val="400"/>
              </a:spcBef>
              <a:spcAft>
                <a:spcPct val="0"/>
              </a:spcAft>
              <a:buSzPts val="2000"/>
              <a:buNone/>
              <a:defRPr/>
            </a:lvl8pPr>
            <a:lvl9pPr lvl="8" algn="ctr">
              <a:spcBef>
                <a:spcPts val="400"/>
              </a:spcBef>
              <a:spcAft>
                <a:spcPct val="0"/>
              </a:spcAft>
              <a:buSzPts val="2000"/>
              <a:buNone/>
              <a:defRPr/>
            </a:lvl9pPr>
          </a:lstStyle>
          <a:p>
            <a:endParaRPr noProof="0" dirty="0"/>
          </a:p>
        </p:txBody>
      </p:sp>
      <p:sp>
        <p:nvSpPr>
          <p:cNvPr id="4" name="Google Shape;16;p1">
            <a:extLst>
              <a:ext uri="{FF2B5EF4-FFF2-40B4-BE49-F238E27FC236}">
                <a16:creationId xmlns:a16="http://schemas.microsoft.com/office/drawing/2014/main" id="{236643E4-8A19-606A-977C-208A7BAB5F44}"/>
              </a:ext>
            </a:extLst>
          </p:cNvPr>
          <p:cNvSpPr>
            <a:spLocks noGrp="1" noChangeArrowheads="1"/>
          </p:cNvSpPr>
          <p:nvPr>
            <p:ph type="dt" idx="10"/>
          </p:nvPr>
        </p:nvSpPr>
        <p:spPr>
          <a:ln/>
        </p:spPr>
        <p:txBody>
          <a:bodyPr/>
          <a:lstStyle>
            <a:lvl1pPr>
              <a:defRPr/>
            </a:lvl1pPr>
          </a:lstStyle>
          <a:p>
            <a:endParaRPr lang="en-US" altLang="en-US" dirty="0"/>
          </a:p>
        </p:txBody>
      </p:sp>
      <p:sp>
        <p:nvSpPr>
          <p:cNvPr id="5" name="Google Shape;17;p1">
            <a:extLst>
              <a:ext uri="{FF2B5EF4-FFF2-40B4-BE49-F238E27FC236}">
                <a16:creationId xmlns:a16="http://schemas.microsoft.com/office/drawing/2014/main" id="{EA4435F6-3A02-8A61-1977-74992C328810}"/>
              </a:ext>
            </a:extLst>
          </p:cNvPr>
          <p:cNvSpPr>
            <a:spLocks noGrp="1" noChangeArrowheads="1"/>
          </p:cNvSpPr>
          <p:nvPr>
            <p:ph type="ftr" idx="11"/>
          </p:nvPr>
        </p:nvSpPr>
        <p:spPr>
          <a:ln/>
        </p:spPr>
        <p:txBody>
          <a:bodyPr/>
          <a:lstStyle>
            <a:lvl1pPr>
              <a:defRPr/>
            </a:lvl1pPr>
          </a:lstStyle>
          <a:p>
            <a:endParaRPr lang="en-US" altLang="en-US" dirty="0"/>
          </a:p>
        </p:txBody>
      </p:sp>
      <p:sp>
        <p:nvSpPr>
          <p:cNvPr id="6" name="Google Shape;18;p1">
            <a:extLst>
              <a:ext uri="{FF2B5EF4-FFF2-40B4-BE49-F238E27FC236}">
                <a16:creationId xmlns:a16="http://schemas.microsoft.com/office/drawing/2014/main" id="{2DF2B5EA-D72E-C3FF-8308-906F920A3EFF}"/>
              </a:ext>
            </a:extLst>
          </p:cNvPr>
          <p:cNvSpPr txBox="1">
            <a:spLocks noGrp="1"/>
          </p:cNvSpPr>
          <p:nvPr>
            <p:ph type="sldNum" idx="13"/>
          </p:nvPr>
        </p:nvSpPr>
        <p:spPr>
          <a:ln/>
        </p:spPr>
        <p:txBody>
          <a:bodyPr/>
          <a:lstStyle>
            <a:lvl1pPr>
              <a:defRPr/>
            </a:lvl1pPr>
          </a:lstStyle>
          <a:p>
            <a:fld id="{1FEA484B-36E6-464D-9462-F0A26018DF58}"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52508188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 name="Google Shape;16;p1">
            <a:extLst>
              <a:ext uri="{FF2B5EF4-FFF2-40B4-BE49-F238E27FC236}">
                <a16:creationId xmlns:a16="http://schemas.microsoft.com/office/drawing/2014/main" id="{E0E94210-CDD9-4D47-308B-D9606E4F81CA}"/>
              </a:ext>
            </a:extLst>
          </p:cNvPr>
          <p:cNvSpPr>
            <a:spLocks noGrp="1" noChangeArrowheads="1"/>
          </p:cNvSpPr>
          <p:nvPr>
            <p:ph type="dt" idx="10"/>
          </p:nvPr>
        </p:nvSpPr>
        <p:spPr>
          <a:ln/>
        </p:spPr>
        <p:txBody>
          <a:bodyPr/>
          <a:lstStyle>
            <a:lvl1pPr>
              <a:defRPr/>
            </a:lvl1pPr>
          </a:lstStyle>
          <a:p>
            <a:endParaRPr lang="en-US" altLang="en-US" dirty="0"/>
          </a:p>
        </p:txBody>
      </p:sp>
      <p:sp>
        <p:nvSpPr>
          <p:cNvPr id="3" name="Google Shape;17;p1">
            <a:extLst>
              <a:ext uri="{FF2B5EF4-FFF2-40B4-BE49-F238E27FC236}">
                <a16:creationId xmlns:a16="http://schemas.microsoft.com/office/drawing/2014/main" id="{41203285-1D9A-89CA-5251-4ECA4982A248}"/>
              </a:ext>
            </a:extLst>
          </p:cNvPr>
          <p:cNvSpPr>
            <a:spLocks noGrp="1" noChangeArrowheads="1"/>
          </p:cNvSpPr>
          <p:nvPr>
            <p:ph type="ftr" idx="11"/>
          </p:nvPr>
        </p:nvSpPr>
        <p:spPr>
          <a:ln/>
        </p:spPr>
        <p:txBody>
          <a:bodyPr/>
          <a:lstStyle>
            <a:lvl1pPr>
              <a:defRPr/>
            </a:lvl1pPr>
          </a:lstStyle>
          <a:p>
            <a:endParaRPr lang="en-US" altLang="en-US" dirty="0"/>
          </a:p>
        </p:txBody>
      </p:sp>
      <p:sp>
        <p:nvSpPr>
          <p:cNvPr id="4" name="Google Shape;18;p1">
            <a:extLst>
              <a:ext uri="{FF2B5EF4-FFF2-40B4-BE49-F238E27FC236}">
                <a16:creationId xmlns:a16="http://schemas.microsoft.com/office/drawing/2014/main" id="{3DA1F1EF-09B9-C29E-0DDC-ABF16182B0EF}"/>
              </a:ext>
            </a:extLst>
          </p:cNvPr>
          <p:cNvSpPr txBox="1">
            <a:spLocks noGrp="1"/>
          </p:cNvSpPr>
          <p:nvPr>
            <p:ph type="sldNum" idx="13"/>
          </p:nvPr>
        </p:nvSpPr>
        <p:spPr>
          <a:ln/>
        </p:spPr>
        <p:txBody>
          <a:bodyPr/>
          <a:lstStyle>
            <a:lvl1pPr>
              <a:defRPr/>
            </a:lvl1pPr>
          </a:lstStyle>
          <a:p>
            <a:fld id="{9F901C26-61BB-4526-A476-88BC67BAF5DA}"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858652862"/>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57200" y="273050"/>
            <a:ext cx="3008313" cy="1162050"/>
          </a:xfrm>
          <a:prstGeom prst="rect">
            <a:avLst/>
          </a:prstGeom>
          <a:noFill/>
          <a:ln>
            <a:noFill/>
          </a:ln>
        </p:spPr>
        <p:txBody>
          <a:bodyPr spcFirstLastPara="1" anchor="b">
            <a:noAutofit/>
          </a:bodyPr>
          <a:lstStyle>
            <a:lvl1pPr lvl="0" algn="l">
              <a:spcBef>
                <a:spcPct val="0"/>
              </a:spcBef>
              <a:spcAft>
                <a:spcPct val="0"/>
              </a:spcAft>
              <a:buSzPts val="1400"/>
              <a:buNone/>
              <a:defRPr sz="2000" b="1"/>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44" name="Google Shape;44;p6"/>
          <p:cNvSpPr txBox="1">
            <a:spLocks noGrp="1"/>
          </p:cNvSpPr>
          <p:nvPr>
            <p:ph type="body" idx="1"/>
          </p:nvPr>
        </p:nvSpPr>
        <p:spPr>
          <a:xfrm>
            <a:off x="3575050" y="273050"/>
            <a:ext cx="5111750" cy="5853113"/>
          </a:xfrm>
          <a:prstGeom prst="rect">
            <a:avLst/>
          </a:prstGeom>
          <a:noFill/>
          <a:ln>
            <a:noFill/>
          </a:ln>
        </p:spPr>
        <p:txBody>
          <a:bodyPr spcFirstLastPara="1">
            <a:noAutofit/>
          </a:bodyPr>
          <a:lstStyle>
            <a:lvl1pPr marL="457200" lvl="0" indent="-431800" algn="l">
              <a:spcBef>
                <a:spcPts val="700"/>
              </a:spcBef>
              <a:spcAft>
                <a:spcPct val="0"/>
              </a:spcAft>
              <a:buSzPts val="3200"/>
              <a:buChar char="•"/>
              <a:defRPr sz="3200"/>
            </a:lvl1pPr>
            <a:lvl2pPr marL="914400" lvl="1" indent="-406400" algn="l">
              <a:spcBef>
                <a:spcPts val="550"/>
              </a:spcBef>
              <a:spcAft>
                <a:spcPct val="0"/>
              </a:spcAft>
              <a:buSzPts val="2800"/>
              <a:buChar char="–"/>
              <a:defRPr sz="2800"/>
            </a:lvl2pPr>
            <a:lvl3pPr marL="1371600" lvl="2" indent="-381000" algn="l">
              <a:spcBef>
                <a:spcPts val="500"/>
              </a:spcBef>
              <a:spcAft>
                <a:spcPct val="0"/>
              </a:spcAft>
              <a:buSzPts val="2400"/>
              <a:buChar char="•"/>
              <a:defRPr sz="2400"/>
            </a:lvl3pPr>
            <a:lvl4pPr marL="1828800" lvl="3" indent="-355600" algn="l">
              <a:spcBef>
                <a:spcPts val="400"/>
              </a:spcBef>
              <a:spcAft>
                <a:spcPct val="0"/>
              </a:spcAft>
              <a:buSzPts val="2000"/>
              <a:buChar char="–"/>
              <a:defRPr sz="2000"/>
            </a:lvl4pPr>
            <a:lvl5pPr marL="2286000" lvl="4" indent="-355600" algn="l">
              <a:spcBef>
                <a:spcPts val="400"/>
              </a:spcBef>
              <a:spcAft>
                <a:spcPct val="0"/>
              </a:spcAft>
              <a:buSzPts val="2000"/>
              <a:buChar char="»"/>
              <a:defRPr sz="2000"/>
            </a:lvl5pPr>
            <a:lvl6pPr marL="2743200" lvl="5" indent="-228600" algn="l">
              <a:spcBef>
                <a:spcPts val="400"/>
              </a:spcBef>
              <a:spcAft>
                <a:spcPct val="0"/>
              </a:spcAft>
              <a:buSzPts val="1400"/>
              <a:buNone/>
              <a:defRPr sz="2000"/>
            </a:lvl6pPr>
            <a:lvl7pPr marL="3200400" lvl="6" indent="-228600" algn="l">
              <a:spcBef>
                <a:spcPts val="400"/>
              </a:spcBef>
              <a:spcAft>
                <a:spcPct val="0"/>
              </a:spcAft>
              <a:buSzPts val="1400"/>
              <a:buNone/>
              <a:defRPr sz="2000"/>
            </a:lvl7pPr>
            <a:lvl8pPr marL="3657600" lvl="7" indent="-228600" algn="l">
              <a:spcBef>
                <a:spcPts val="400"/>
              </a:spcBef>
              <a:spcAft>
                <a:spcPct val="0"/>
              </a:spcAft>
              <a:buSzPts val="1400"/>
              <a:buNone/>
              <a:defRPr sz="2000"/>
            </a:lvl8pPr>
            <a:lvl9pPr marL="4114800" lvl="8" indent="-228600" algn="l">
              <a:spcBef>
                <a:spcPts val="400"/>
              </a:spcBef>
              <a:spcAft>
                <a:spcPct val="0"/>
              </a:spcAft>
              <a:buSzPts val="1400"/>
              <a:buNone/>
              <a:defRPr sz="2000"/>
            </a:lvl9pPr>
          </a:lstStyle>
          <a:p>
            <a:endParaRPr noProof="0" dirty="0"/>
          </a:p>
        </p:txBody>
      </p:sp>
      <p:sp>
        <p:nvSpPr>
          <p:cNvPr id="45" name="Google Shape;45;p6"/>
          <p:cNvSpPr txBox="1">
            <a:spLocks noGrp="1"/>
          </p:cNvSpPr>
          <p:nvPr>
            <p:ph type="body" idx="2"/>
          </p:nvPr>
        </p:nvSpPr>
        <p:spPr>
          <a:xfrm>
            <a:off x="457200" y="1435100"/>
            <a:ext cx="3008313" cy="4691063"/>
          </a:xfrm>
          <a:prstGeom prst="rect">
            <a:avLst/>
          </a:prstGeom>
          <a:noFill/>
          <a:ln>
            <a:noFill/>
          </a:ln>
        </p:spPr>
        <p:txBody>
          <a:bodyPr spcFirstLastPara="1">
            <a:noAutofit/>
          </a:bodyPr>
          <a:lstStyle>
            <a:lvl1pPr marL="457200" lvl="0" indent="-228600" algn="l">
              <a:spcBef>
                <a:spcPts val="700"/>
              </a:spcBef>
              <a:spcAft>
                <a:spcPct val="0"/>
              </a:spcAft>
              <a:buSzPts val="1400"/>
              <a:buNone/>
              <a:defRPr sz="1400"/>
            </a:lvl1pPr>
            <a:lvl2pPr marL="914400" lvl="1" indent="-228600" algn="l">
              <a:spcBef>
                <a:spcPts val="550"/>
              </a:spcBef>
              <a:spcAft>
                <a:spcPct val="0"/>
              </a:spcAft>
              <a:buSzPts val="1200"/>
              <a:buNone/>
              <a:defRPr sz="1200"/>
            </a:lvl2pPr>
            <a:lvl3pPr marL="1371600" lvl="2" indent="-228600" algn="l">
              <a:spcBef>
                <a:spcPts val="500"/>
              </a:spcBef>
              <a:spcAft>
                <a:spcPct val="0"/>
              </a:spcAft>
              <a:buSzPts val="1000"/>
              <a:buNone/>
              <a:defRPr sz="1000"/>
            </a:lvl3pPr>
            <a:lvl4pPr marL="1828800" lvl="3" indent="-228600" algn="l">
              <a:spcBef>
                <a:spcPts val="400"/>
              </a:spcBef>
              <a:spcAft>
                <a:spcPct val="0"/>
              </a:spcAft>
              <a:buSzPts val="900"/>
              <a:buNone/>
              <a:defRPr sz="900"/>
            </a:lvl4pPr>
            <a:lvl5pPr marL="2286000" lvl="4" indent="-228600" algn="l">
              <a:spcBef>
                <a:spcPts val="400"/>
              </a:spcBef>
              <a:spcAft>
                <a:spcPct val="0"/>
              </a:spcAft>
              <a:buSzPts val="900"/>
              <a:buNone/>
              <a:defRPr sz="900"/>
            </a:lvl5pPr>
            <a:lvl6pPr marL="2743200" lvl="5" indent="-228600" algn="l">
              <a:spcBef>
                <a:spcPts val="400"/>
              </a:spcBef>
              <a:spcAft>
                <a:spcPct val="0"/>
              </a:spcAft>
              <a:buSzPts val="900"/>
              <a:buNone/>
              <a:defRPr sz="900"/>
            </a:lvl6pPr>
            <a:lvl7pPr marL="3200400" lvl="6" indent="-228600" algn="l">
              <a:spcBef>
                <a:spcPts val="400"/>
              </a:spcBef>
              <a:spcAft>
                <a:spcPct val="0"/>
              </a:spcAft>
              <a:buSzPts val="900"/>
              <a:buNone/>
              <a:defRPr sz="900"/>
            </a:lvl7pPr>
            <a:lvl8pPr marL="3657600" lvl="7" indent="-228600" algn="l">
              <a:spcBef>
                <a:spcPts val="400"/>
              </a:spcBef>
              <a:spcAft>
                <a:spcPct val="0"/>
              </a:spcAft>
              <a:buSzPts val="900"/>
              <a:buNone/>
              <a:defRPr sz="900"/>
            </a:lvl8pPr>
            <a:lvl9pPr marL="4114800" lvl="8" indent="-228600" algn="l">
              <a:spcBef>
                <a:spcPts val="400"/>
              </a:spcBef>
              <a:spcAft>
                <a:spcPct val="0"/>
              </a:spcAft>
              <a:buSzPts val="900"/>
              <a:buNone/>
              <a:defRPr sz="900"/>
            </a:lvl9pPr>
          </a:lstStyle>
          <a:p>
            <a:endParaRPr noProof="0" dirty="0"/>
          </a:p>
        </p:txBody>
      </p:sp>
      <p:sp>
        <p:nvSpPr>
          <p:cNvPr id="5" name="Google Shape;16;p1">
            <a:extLst>
              <a:ext uri="{FF2B5EF4-FFF2-40B4-BE49-F238E27FC236}">
                <a16:creationId xmlns:a16="http://schemas.microsoft.com/office/drawing/2014/main" id="{893DAB67-27FE-1992-9E9B-EB6FB49D5AE5}"/>
              </a:ext>
            </a:extLst>
          </p:cNvPr>
          <p:cNvSpPr>
            <a:spLocks noGrp="1" noChangeArrowheads="1"/>
          </p:cNvSpPr>
          <p:nvPr>
            <p:ph type="dt" idx="10"/>
          </p:nvPr>
        </p:nvSpPr>
        <p:spPr>
          <a:ln/>
        </p:spPr>
        <p:txBody>
          <a:bodyPr/>
          <a:lstStyle>
            <a:lvl1pPr>
              <a:defRPr/>
            </a:lvl1pPr>
          </a:lstStyle>
          <a:p>
            <a:endParaRPr lang="en-US" altLang="en-US" dirty="0"/>
          </a:p>
        </p:txBody>
      </p:sp>
      <p:sp>
        <p:nvSpPr>
          <p:cNvPr id="6" name="Google Shape;17;p1">
            <a:extLst>
              <a:ext uri="{FF2B5EF4-FFF2-40B4-BE49-F238E27FC236}">
                <a16:creationId xmlns:a16="http://schemas.microsoft.com/office/drawing/2014/main" id="{293FEB22-0544-ACBC-B882-08BE383DD0AA}"/>
              </a:ext>
            </a:extLst>
          </p:cNvPr>
          <p:cNvSpPr>
            <a:spLocks noGrp="1" noChangeArrowheads="1"/>
          </p:cNvSpPr>
          <p:nvPr>
            <p:ph type="ftr" idx="11"/>
          </p:nvPr>
        </p:nvSpPr>
        <p:spPr>
          <a:ln/>
        </p:spPr>
        <p:txBody>
          <a:bodyPr/>
          <a:lstStyle>
            <a:lvl1pPr>
              <a:defRPr/>
            </a:lvl1pPr>
          </a:lstStyle>
          <a:p>
            <a:endParaRPr lang="en-US" altLang="en-US" dirty="0"/>
          </a:p>
        </p:txBody>
      </p:sp>
      <p:sp>
        <p:nvSpPr>
          <p:cNvPr id="7" name="Google Shape;18;p1">
            <a:extLst>
              <a:ext uri="{FF2B5EF4-FFF2-40B4-BE49-F238E27FC236}">
                <a16:creationId xmlns:a16="http://schemas.microsoft.com/office/drawing/2014/main" id="{EAA7AB46-C64E-B32E-BE71-DCDC0F3A84A0}"/>
              </a:ext>
            </a:extLst>
          </p:cNvPr>
          <p:cNvSpPr txBox="1">
            <a:spLocks noGrp="1"/>
          </p:cNvSpPr>
          <p:nvPr>
            <p:ph type="sldNum" idx="13"/>
          </p:nvPr>
        </p:nvSpPr>
        <p:spPr>
          <a:ln/>
        </p:spPr>
        <p:txBody>
          <a:bodyPr/>
          <a:lstStyle>
            <a:lvl1pPr>
              <a:defRPr/>
            </a:lvl1pPr>
          </a:lstStyle>
          <a:p>
            <a:fld id="{F1EC57B9-92EB-44AC-84A8-C24CBC961AC5}"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74057499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09600" y="6350"/>
            <a:ext cx="8151812" cy="1433512"/>
          </a:xfrm>
          <a:prstGeom prst="rect">
            <a:avLst/>
          </a:prstGeom>
          <a:noFill/>
          <a:ln>
            <a:noFill/>
          </a:ln>
        </p:spPr>
        <p:txBody>
          <a:bodyPr spcFirstLastPara="1">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3" name="Google Shape;16;p1">
            <a:extLst>
              <a:ext uri="{FF2B5EF4-FFF2-40B4-BE49-F238E27FC236}">
                <a16:creationId xmlns:a16="http://schemas.microsoft.com/office/drawing/2014/main" id="{6F842E53-2C8D-5DEA-F405-188F9022EE51}"/>
              </a:ext>
            </a:extLst>
          </p:cNvPr>
          <p:cNvSpPr>
            <a:spLocks noGrp="1" noChangeArrowheads="1"/>
          </p:cNvSpPr>
          <p:nvPr>
            <p:ph type="dt" idx="10"/>
          </p:nvPr>
        </p:nvSpPr>
        <p:spPr>
          <a:ln/>
        </p:spPr>
        <p:txBody>
          <a:bodyPr/>
          <a:lstStyle>
            <a:lvl1pPr>
              <a:defRPr/>
            </a:lvl1pPr>
          </a:lstStyle>
          <a:p>
            <a:endParaRPr lang="en-US" altLang="en-US" dirty="0"/>
          </a:p>
        </p:txBody>
      </p:sp>
      <p:sp>
        <p:nvSpPr>
          <p:cNvPr id="4" name="Google Shape;17;p1">
            <a:extLst>
              <a:ext uri="{FF2B5EF4-FFF2-40B4-BE49-F238E27FC236}">
                <a16:creationId xmlns:a16="http://schemas.microsoft.com/office/drawing/2014/main" id="{B34B88F6-8BB4-F31A-2F52-4C4E5EB28034}"/>
              </a:ext>
            </a:extLst>
          </p:cNvPr>
          <p:cNvSpPr>
            <a:spLocks noGrp="1" noChangeArrowheads="1"/>
          </p:cNvSpPr>
          <p:nvPr>
            <p:ph type="ftr" idx="11"/>
          </p:nvPr>
        </p:nvSpPr>
        <p:spPr>
          <a:ln/>
        </p:spPr>
        <p:txBody>
          <a:bodyPr/>
          <a:lstStyle>
            <a:lvl1pPr>
              <a:defRPr/>
            </a:lvl1pPr>
          </a:lstStyle>
          <a:p>
            <a:endParaRPr lang="en-US" altLang="en-US" dirty="0"/>
          </a:p>
        </p:txBody>
      </p:sp>
      <p:sp>
        <p:nvSpPr>
          <p:cNvPr id="5" name="Google Shape;18;p1">
            <a:extLst>
              <a:ext uri="{FF2B5EF4-FFF2-40B4-BE49-F238E27FC236}">
                <a16:creationId xmlns:a16="http://schemas.microsoft.com/office/drawing/2014/main" id="{09806455-31B5-3FB8-0522-525CCF13E3B3}"/>
              </a:ext>
            </a:extLst>
          </p:cNvPr>
          <p:cNvSpPr txBox="1">
            <a:spLocks noGrp="1"/>
          </p:cNvSpPr>
          <p:nvPr>
            <p:ph type="sldNum" idx="13"/>
          </p:nvPr>
        </p:nvSpPr>
        <p:spPr>
          <a:ln/>
        </p:spPr>
        <p:txBody>
          <a:bodyPr/>
          <a:lstStyle>
            <a:lvl1pPr>
              <a:defRPr/>
            </a:lvl1pPr>
          </a:lstStyle>
          <a:p>
            <a:fld id="{C7FCC176-5CAB-4123-A1FA-4917C4A66BAA}"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12313854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457200" y="274638"/>
            <a:ext cx="8229600" cy="1143000"/>
          </a:xfrm>
          <a:prstGeom prst="rect">
            <a:avLst/>
          </a:prstGeom>
          <a:noFill/>
          <a:ln>
            <a:noFill/>
          </a:ln>
        </p:spPr>
        <p:txBody>
          <a:bodyPr spcFirstLastPara="1">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56" name="Google Shape;56;p8"/>
          <p:cNvSpPr txBox="1">
            <a:spLocks noGrp="1"/>
          </p:cNvSpPr>
          <p:nvPr>
            <p:ph type="body" idx="1"/>
          </p:nvPr>
        </p:nvSpPr>
        <p:spPr>
          <a:xfrm>
            <a:off x="457200" y="1535113"/>
            <a:ext cx="4040188" cy="639762"/>
          </a:xfrm>
          <a:prstGeom prst="rect">
            <a:avLst/>
          </a:prstGeom>
          <a:noFill/>
          <a:ln>
            <a:noFill/>
          </a:ln>
        </p:spPr>
        <p:txBody>
          <a:bodyPr spcFirstLastPara="1" anchor="b">
            <a:noAutofit/>
          </a:bodyPr>
          <a:lstStyle>
            <a:lvl1pPr marL="457200" lvl="0" indent="-228600" algn="l">
              <a:spcBef>
                <a:spcPts val="700"/>
              </a:spcBef>
              <a:spcAft>
                <a:spcPct val="0"/>
              </a:spcAft>
              <a:buSzPts val="2400"/>
              <a:buNone/>
              <a:defRPr sz="2400" b="1"/>
            </a:lvl1pPr>
            <a:lvl2pPr marL="914400" lvl="1" indent="-228600" algn="l">
              <a:spcBef>
                <a:spcPts val="550"/>
              </a:spcBef>
              <a:spcAft>
                <a:spcPct val="0"/>
              </a:spcAft>
              <a:buSzPts val="2000"/>
              <a:buNone/>
              <a:defRPr sz="2000" b="1"/>
            </a:lvl2pPr>
            <a:lvl3pPr marL="1371600" lvl="2" indent="-228600" algn="l">
              <a:spcBef>
                <a:spcPts val="500"/>
              </a:spcBef>
              <a:spcAft>
                <a:spcPct val="0"/>
              </a:spcAft>
              <a:buSzPts val="1800"/>
              <a:buNone/>
              <a:defRPr sz="1800" b="1"/>
            </a:lvl3pPr>
            <a:lvl4pPr marL="1828800" lvl="3" indent="-228600" algn="l">
              <a:spcBef>
                <a:spcPts val="400"/>
              </a:spcBef>
              <a:spcAft>
                <a:spcPct val="0"/>
              </a:spcAft>
              <a:buSzPts val="1600"/>
              <a:buNone/>
              <a:defRPr sz="1600" b="1"/>
            </a:lvl4pPr>
            <a:lvl5pPr marL="2286000" lvl="4" indent="-228600" algn="l">
              <a:spcBef>
                <a:spcPts val="400"/>
              </a:spcBef>
              <a:spcAft>
                <a:spcPct val="0"/>
              </a:spcAft>
              <a:buSzPts val="1600"/>
              <a:buNone/>
              <a:defRPr sz="1600" b="1"/>
            </a:lvl5pPr>
            <a:lvl6pPr marL="2743200" lvl="5" indent="-228600" algn="l">
              <a:spcBef>
                <a:spcPts val="400"/>
              </a:spcBef>
              <a:spcAft>
                <a:spcPct val="0"/>
              </a:spcAft>
              <a:buSzPts val="1600"/>
              <a:buNone/>
              <a:defRPr sz="1600" b="1"/>
            </a:lvl6pPr>
            <a:lvl7pPr marL="3200400" lvl="6" indent="-228600" algn="l">
              <a:spcBef>
                <a:spcPts val="400"/>
              </a:spcBef>
              <a:spcAft>
                <a:spcPct val="0"/>
              </a:spcAft>
              <a:buSzPts val="1600"/>
              <a:buNone/>
              <a:defRPr sz="1600" b="1"/>
            </a:lvl7pPr>
            <a:lvl8pPr marL="3657600" lvl="7" indent="-228600" algn="l">
              <a:spcBef>
                <a:spcPts val="400"/>
              </a:spcBef>
              <a:spcAft>
                <a:spcPct val="0"/>
              </a:spcAft>
              <a:buSzPts val="1600"/>
              <a:buNone/>
              <a:defRPr sz="1600" b="1"/>
            </a:lvl8pPr>
            <a:lvl9pPr marL="4114800" lvl="8" indent="-228600" algn="l">
              <a:spcBef>
                <a:spcPts val="400"/>
              </a:spcBef>
              <a:spcAft>
                <a:spcPct val="0"/>
              </a:spcAft>
              <a:buSzPts val="1600"/>
              <a:buNone/>
              <a:defRPr sz="1600" b="1"/>
            </a:lvl9pPr>
          </a:lstStyle>
          <a:p>
            <a:endParaRPr noProof="0" dirty="0"/>
          </a:p>
        </p:txBody>
      </p:sp>
      <p:sp>
        <p:nvSpPr>
          <p:cNvPr id="57" name="Google Shape;57;p8"/>
          <p:cNvSpPr txBox="1">
            <a:spLocks noGrp="1"/>
          </p:cNvSpPr>
          <p:nvPr>
            <p:ph type="body" idx="2"/>
          </p:nvPr>
        </p:nvSpPr>
        <p:spPr>
          <a:xfrm>
            <a:off x="457200" y="2174875"/>
            <a:ext cx="4040188" cy="3951288"/>
          </a:xfrm>
          <a:prstGeom prst="rect">
            <a:avLst/>
          </a:prstGeom>
          <a:noFill/>
          <a:ln>
            <a:noFill/>
          </a:ln>
        </p:spPr>
        <p:txBody>
          <a:bodyPr spcFirstLastPara="1">
            <a:noAutofit/>
          </a:bodyPr>
          <a:lstStyle>
            <a:lvl1pPr marL="457200" lvl="0" indent="-381000" algn="l">
              <a:spcBef>
                <a:spcPts val="700"/>
              </a:spcBef>
              <a:spcAft>
                <a:spcPct val="0"/>
              </a:spcAft>
              <a:buSzPts val="2400"/>
              <a:buChar char="•"/>
              <a:defRPr sz="2400"/>
            </a:lvl1pPr>
            <a:lvl2pPr marL="914400" lvl="1" indent="-355600" algn="l">
              <a:spcBef>
                <a:spcPts val="550"/>
              </a:spcBef>
              <a:spcAft>
                <a:spcPct val="0"/>
              </a:spcAft>
              <a:buSzPts val="2000"/>
              <a:buChar char="–"/>
              <a:defRPr sz="2000"/>
            </a:lvl2pPr>
            <a:lvl3pPr marL="1371600" lvl="2" indent="-342900" algn="l">
              <a:spcBef>
                <a:spcPts val="500"/>
              </a:spcBef>
              <a:spcAft>
                <a:spcPct val="0"/>
              </a:spcAft>
              <a:buSzPts val="1800"/>
              <a:buChar char="•"/>
              <a:defRPr sz="1800"/>
            </a:lvl3pPr>
            <a:lvl4pPr marL="1828800" lvl="3" indent="-330200" algn="l">
              <a:spcBef>
                <a:spcPts val="400"/>
              </a:spcBef>
              <a:spcAft>
                <a:spcPct val="0"/>
              </a:spcAft>
              <a:buSzPts val="1600"/>
              <a:buChar char="–"/>
              <a:defRPr sz="1600"/>
            </a:lvl4pPr>
            <a:lvl5pPr marL="2286000" lvl="4" indent="-330200" algn="l">
              <a:spcBef>
                <a:spcPts val="400"/>
              </a:spcBef>
              <a:spcAft>
                <a:spcPct val="0"/>
              </a:spcAft>
              <a:buSzPts val="1600"/>
              <a:buChar char="»"/>
              <a:defRPr sz="1600"/>
            </a:lvl5pPr>
            <a:lvl6pPr marL="2743200" lvl="5" indent="-228600" algn="l">
              <a:spcBef>
                <a:spcPts val="400"/>
              </a:spcBef>
              <a:spcAft>
                <a:spcPct val="0"/>
              </a:spcAft>
              <a:buSzPts val="1400"/>
              <a:buNone/>
              <a:defRPr sz="1600"/>
            </a:lvl6pPr>
            <a:lvl7pPr marL="3200400" lvl="6" indent="-228600" algn="l">
              <a:spcBef>
                <a:spcPts val="400"/>
              </a:spcBef>
              <a:spcAft>
                <a:spcPct val="0"/>
              </a:spcAft>
              <a:buSzPts val="1400"/>
              <a:buNone/>
              <a:defRPr sz="1600"/>
            </a:lvl7pPr>
            <a:lvl8pPr marL="3657600" lvl="7" indent="-228600" algn="l">
              <a:spcBef>
                <a:spcPts val="400"/>
              </a:spcBef>
              <a:spcAft>
                <a:spcPct val="0"/>
              </a:spcAft>
              <a:buSzPts val="1400"/>
              <a:buNone/>
              <a:defRPr sz="1600"/>
            </a:lvl8pPr>
            <a:lvl9pPr marL="4114800" lvl="8" indent="-228600" algn="l">
              <a:spcBef>
                <a:spcPts val="400"/>
              </a:spcBef>
              <a:spcAft>
                <a:spcPct val="0"/>
              </a:spcAft>
              <a:buSzPts val="1400"/>
              <a:buNone/>
              <a:defRPr sz="1600"/>
            </a:lvl9pPr>
          </a:lstStyle>
          <a:p>
            <a:endParaRPr noProof="0" dirty="0"/>
          </a:p>
        </p:txBody>
      </p:sp>
      <p:sp>
        <p:nvSpPr>
          <p:cNvPr id="58" name="Google Shape;58;p8"/>
          <p:cNvSpPr txBox="1">
            <a:spLocks noGrp="1"/>
          </p:cNvSpPr>
          <p:nvPr>
            <p:ph type="body" idx="3"/>
          </p:nvPr>
        </p:nvSpPr>
        <p:spPr>
          <a:xfrm>
            <a:off x="4645025" y="1535113"/>
            <a:ext cx="4041775" cy="639762"/>
          </a:xfrm>
          <a:prstGeom prst="rect">
            <a:avLst/>
          </a:prstGeom>
          <a:noFill/>
          <a:ln>
            <a:noFill/>
          </a:ln>
        </p:spPr>
        <p:txBody>
          <a:bodyPr spcFirstLastPara="1" anchor="b">
            <a:noAutofit/>
          </a:bodyPr>
          <a:lstStyle>
            <a:lvl1pPr marL="457200" lvl="0" indent="-228600" algn="l">
              <a:spcBef>
                <a:spcPts val="700"/>
              </a:spcBef>
              <a:spcAft>
                <a:spcPct val="0"/>
              </a:spcAft>
              <a:buSzPts val="2400"/>
              <a:buNone/>
              <a:defRPr sz="2400" b="1"/>
            </a:lvl1pPr>
            <a:lvl2pPr marL="914400" lvl="1" indent="-228600" algn="l">
              <a:spcBef>
                <a:spcPts val="550"/>
              </a:spcBef>
              <a:spcAft>
                <a:spcPct val="0"/>
              </a:spcAft>
              <a:buSzPts val="2000"/>
              <a:buNone/>
              <a:defRPr sz="2000" b="1"/>
            </a:lvl2pPr>
            <a:lvl3pPr marL="1371600" lvl="2" indent="-228600" algn="l">
              <a:spcBef>
                <a:spcPts val="500"/>
              </a:spcBef>
              <a:spcAft>
                <a:spcPct val="0"/>
              </a:spcAft>
              <a:buSzPts val="1800"/>
              <a:buNone/>
              <a:defRPr sz="1800" b="1"/>
            </a:lvl3pPr>
            <a:lvl4pPr marL="1828800" lvl="3" indent="-228600" algn="l">
              <a:spcBef>
                <a:spcPts val="400"/>
              </a:spcBef>
              <a:spcAft>
                <a:spcPct val="0"/>
              </a:spcAft>
              <a:buSzPts val="1600"/>
              <a:buNone/>
              <a:defRPr sz="1600" b="1"/>
            </a:lvl4pPr>
            <a:lvl5pPr marL="2286000" lvl="4" indent="-228600" algn="l">
              <a:spcBef>
                <a:spcPts val="400"/>
              </a:spcBef>
              <a:spcAft>
                <a:spcPct val="0"/>
              </a:spcAft>
              <a:buSzPts val="1600"/>
              <a:buNone/>
              <a:defRPr sz="1600" b="1"/>
            </a:lvl5pPr>
            <a:lvl6pPr marL="2743200" lvl="5" indent="-228600" algn="l">
              <a:spcBef>
                <a:spcPts val="400"/>
              </a:spcBef>
              <a:spcAft>
                <a:spcPct val="0"/>
              </a:spcAft>
              <a:buSzPts val="1600"/>
              <a:buNone/>
              <a:defRPr sz="1600" b="1"/>
            </a:lvl6pPr>
            <a:lvl7pPr marL="3200400" lvl="6" indent="-228600" algn="l">
              <a:spcBef>
                <a:spcPts val="400"/>
              </a:spcBef>
              <a:spcAft>
                <a:spcPct val="0"/>
              </a:spcAft>
              <a:buSzPts val="1600"/>
              <a:buNone/>
              <a:defRPr sz="1600" b="1"/>
            </a:lvl7pPr>
            <a:lvl8pPr marL="3657600" lvl="7" indent="-228600" algn="l">
              <a:spcBef>
                <a:spcPts val="400"/>
              </a:spcBef>
              <a:spcAft>
                <a:spcPct val="0"/>
              </a:spcAft>
              <a:buSzPts val="1600"/>
              <a:buNone/>
              <a:defRPr sz="1600" b="1"/>
            </a:lvl8pPr>
            <a:lvl9pPr marL="4114800" lvl="8" indent="-228600" algn="l">
              <a:spcBef>
                <a:spcPts val="400"/>
              </a:spcBef>
              <a:spcAft>
                <a:spcPct val="0"/>
              </a:spcAft>
              <a:buSzPts val="1600"/>
              <a:buNone/>
              <a:defRPr sz="1600" b="1"/>
            </a:lvl9pPr>
          </a:lstStyle>
          <a:p>
            <a:endParaRPr noProof="0" dirty="0"/>
          </a:p>
        </p:txBody>
      </p:sp>
      <p:sp>
        <p:nvSpPr>
          <p:cNvPr id="59" name="Google Shape;59;p8"/>
          <p:cNvSpPr txBox="1">
            <a:spLocks noGrp="1"/>
          </p:cNvSpPr>
          <p:nvPr>
            <p:ph type="body" idx="4"/>
          </p:nvPr>
        </p:nvSpPr>
        <p:spPr>
          <a:xfrm>
            <a:off x="4645025" y="2174875"/>
            <a:ext cx="4041775" cy="3951288"/>
          </a:xfrm>
          <a:prstGeom prst="rect">
            <a:avLst/>
          </a:prstGeom>
          <a:noFill/>
          <a:ln>
            <a:noFill/>
          </a:ln>
        </p:spPr>
        <p:txBody>
          <a:bodyPr spcFirstLastPara="1">
            <a:noAutofit/>
          </a:bodyPr>
          <a:lstStyle>
            <a:lvl1pPr marL="457200" lvl="0" indent="-381000" algn="l">
              <a:spcBef>
                <a:spcPts val="700"/>
              </a:spcBef>
              <a:spcAft>
                <a:spcPct val="0"/>
              </a:spcAft>
              <a:buSzPts val="2400"/>
              <a:buChar char="•"/>
              <a:defRPr sz="2400"/>
            </a:lvl1pPr>
            <a:lvl2pPr marL="914400" lvl="1" indent="-355600" algn="l">
              <a:spcBef>
                <a:spcPts val="550"/>
              </a:spcBef>
              <a:spcAft>
                <a:spcPct val="0"/>
              </a:spcAft>
              <a:buSzPts val="2000"/>
              <a:buChar char="–"/>
              <a:defRPr sz="2000"/>
            </a:lvl2pPr>
            <a:lvl3pPr marL="1371600" lvl="2" indent="-342900" algn="l">
              <a:spcBef>
                <a:spcPts val="500"/>
              </a:spcBef>
              <a:spcAft>
                <a:spcPct val="0"/>
              </a:spcAft>
              <a:buSzPts val="1800"/>
              <a:buChar char="•"/>
              <a:defRPr sz="1800"/>
            </a:lvl3pPr>
            <a:lvl4pPr marL="1828800" lvl="3" indent="-330200" algn="l">
              <a:spcBef>
                <a:spcPts val="400"/>
              </a:spcBef>
              <a:spcAft>
                <a:spcPct val="0"/>
              </a:spcAft>
              <a:buSzPts val="1600"/>
              <a:buChar char="–"/>
              <a:defRPr sz="1600"/>
            </a:lvl4pPr>
            <a:lvl5pPr marL="2286000" lvl="4" indent="-330200" algn="l">
              <a:spcBef>
                <a:spcPts val="400"/>
              </a:spcBef>
              <a:spcAft>
                <a:spcPct val="0"/>
              </a:spcAft>
              <a:buSzPts val="1600"/>
              <a:buChar char="»"/>
              <a:defRPr sz="1600"/>
            </a:lvl5pPr>
            <a:lvl6pPr marL="2743200" lvl="5" indent="-228600" algn="l">
              <a:spcBef>
                <a:spcPts val="400"/>
              </a:spcBef>
              <a:spcAft>
                <a:spcPct val="0"/>
              </a:spcAft>
              <a:buSzPts val="1400"/>
              <a:buNone/>
              <a:defRPr sz="1600"/>
            </a:lvl6pPr>
            <a:lvl7pPr marL="3200400" lvl="6" indent="-228600" algn="l">
              <a:spcBef>
                <a:spcPts val="400"/>
              </a:spcBef>
              <a:spcAft>
                <a:spcPct val="0"/>
              </a:spcAft>
              <a:buSzPts val="1400"/>
              <a:buNone/>
              <a:defRPr sz="1600"/>
            </a:lvl7pPr>
            <a:lvl8pPr marL="3657600" lvl="7" indent="-228600" algn="l">
              <a:spcBef>
                <a:spcPts val="400"/>
              </a:spcBef>
              <a:spcAft>
                <a:spcPct val="0"/>
              </a:spcAft>
              <a:buSzPts val="1400"/>
              <a:buNone/>
              <a:defRPr sz="1600"/>
            </a:lvl8pPr>
            <a:lvl9pPr marL="4114800" lvl="8" indent="-228600" algn="l">
              <a:spcBef>
                <a:spcPts val="400"/>
              </a:spcBef>
              <a:spcAft>
                <a:spcPct val="0"/>
              </a:spcAft>
              <a:buSzPts val="1400"/>
              <a:buNone/>
              <a:defRPr sz="1600"/>
            </a:lvl9pPr>
          </a:lstStyle>
          <a:p>
            <a:endParaRPr noProof="0" dirty="0"/>
          </a:p>
        </p:txBody>
      </p:sp>
      <p:sp>
        <p:nvSpPr>
          <p:cNvPr id="7" name="Google Shape;16;p1">
            <a:extLst>
              <a:ext uri="{FF2B5EF4-FFF2-40B4-BE49-F238E27FC236}">
                <a16:creationId xmlns:a16="http://schemas.microsoft.com/office/drawing/2014/main" id="{2AE656DF-F592-7D9A-2FD7-FA59700E183E}"/>
              </a:ext>
            </a:extLst>
          </p:cNvPr>
          <p:cNvSpPr>
            <a:spLocks noGrp="1" noChangeArrowheads="1"/>
          </p:cNvSpPr>
          <p:nvPr>
            <p:ph type="dt" idx="10"/>
          </p:nvPr>
        </p:nvSpPr>
        <p:spPr>
          <a:ln/>
        </p:spPr>
        <p:txBody>
          <a:bodyPr/>
          <a:lstStyle>
            <a:lvl1pPr>
              <a:defRPr/>
            </a:lvl1pPr>
          </a:lstStyle>
          <a:p>
            <a:endParaRPr lang="en-US" altLang="en-US" dirty="0"/>
          </a:p>
        </p:txBody>
      </p:sp>
      <p:sp>
        <p:nvSpPr>
          <p:cNvPr id="8" name="Google Shape;17;p1">
            <a:extLst>
              <a:ext uri="{FF2B5EF4-FFF2-40B4-BE49-F238E27FC236}">
                <a16:creationId xmlns:a16="http://schemas.microsoft.com/office/drawing/2014/main" id="{8B40F813-E0FF-A15B-9731-3F611DA5B064}"/>
              </a:ext>
            </a:extLst>
          </p:cNvPr>
          <p:cNvSpPr>
            <a:spLocks noGrp="1" noChangeArrowheads="1"/>
          </p:cNvSpPr>
          <p:nvPr>
            <p:ph type="ftr" idx="11"/>
          </p:nvPr>
        </p:nvSpPr>
        <p:spPr>
          <a:ln/>
        </p:spPr>
        <p:txBody>
          <a:bodyPr/>
          <a:lstStyle>
            <a:lvl1pPr>
              <a:defRPr/>
            </a:lvl1pPr>
          </a:lstStyle>
          <a:p>
            <a:endParaRPr lang="en-US" altLang="en-US" dirty="0"/>
          </a:p>
        </p:txBody>
      </p:sp>
      <p:sp>
        <p:nvSpPr>
          <p:cNvPr id="9" name="Google Shape;18;p1">
            <a:extLst>
              <a:ext uri="{FF2B5EF4-FFF2-40B4-BE49-F238E27FC236}">
                <a16:creationId xmlns:a16="http://schemas.microsoft.com/office/drawing/2014/main" id="{D2E2DA06-A5AA-84A1-E736-49CED0739E83}"/>
              </a:ext>
            </a:extLst>
          </p:cNvPr>
          <p:cNvSpPr txBox="1">
            <a:spLocks noGrp="1"/>
          </p:cNvSpPr>
          <p:nvPr>
            <p:ph type="sldNum" idx="13"/>
          </p:nvPr>
        </p:nvSpPr>
        <p:spPr>
          <a:ln/>
        </p:spPr>
        <p:txBody>
          <a:bodyPr/>
          <a:lstStyle>
            <a:lvl1pPr>
              <a:defRPr/>
            </a:lvl1pPr>
          </a:lstStyle>
          <a:p>
            <a:fld id="{EF113BDC-D3F3-4579-989B-EEAF27701241}"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71604682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609600" y="6350"/>
            <a:ext cx="8151812" cy="1433512"/>
          </a:xfrm>
          <a:prstGeom prst="rect">
            <a:avLst/>
          </a:prstGeom>
          <a:noFill/>
          <a:ln>
            <a:noFill/>
          </a:ln>
        </p:spPr>
        <p:txBody>
          <a:bodyPr spcFirstLastPara="1">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65" name="Google Shape;65;p9"/>
          <p:cNvSpPr txBox="1">
            <a:spLocks noGrp="1"/>
          </p:cNvSpPr>
          <p:nvPr>
            <p:ph type="body" idx="1"/>
          </p:nvPr>
        </p:nvSpPr>
        <p:spPr>
          <a:xfrm>
            <a:off x="612775" y="1600200"/>
            <a:ext cx="3998913" cy="4524375"/>
          </a:xfrm>
          <a:prstGeom prst="rect">
            <a:avLst/>
          </a:prstGeom>
          <a:noFill/>
          <a:ln>
            <a:noFill/>
          </a:ln>
        </p:spPr>
        <p:txBody>
          <a:bodyPr spcFirstLastPara="1">
            <a:noAutofit/>
          </a:bodyPr>
          <a:lstStyle>
            <a:lvl1pPr marL="457200" lvl="0" indent="-406400" algn="l">
              <a:spcBef>
                <a:spcPts val="700"/>
              </a:spcBef>
              <a:spcAft>
                <a:spcPct val="0"/>
              </a:spcAft>
              <a:buSzPts val="2800"/>
              <a:buChar char="•"/>
              <a:defRPr sz="2800"/>
            </a:lvl1pPr>
            <a:lvl2pPr marL="914400" lvl="1" indent="-381000" algn="l">
              <a:spcBef>
                <a:spcPts val="550"/>
              </a:spcBef>
              <a:spcAft>
                <a:spcPct val="0"/>
              </a:spcAft>
              <a:buSzPts val="2400"/>
              <a:buChar char="–"/>
              <a:defRPr sz="2400"/>
            </a:lvl2pPr>
            <a:lvl3pPr marL="1371600" lvl="2" indent="-355600" algn="l">
              <a:spcBef>
                <a:spcPts val="500"/>
              </a:spcBef>
              <a:spcAft>
                <a:spcPct val="0"/>
              </a:spcAft>
              <a:buSzPts val="2000"/>
              <a:buChar char="•"/>
              <a:defRPr sz="2000"/>
            </a:lvl3pPr>
            <a:lvl4pPr marL="1828800" lvl="3" indent="-342900" algn="l">
              <a:spcBef>
                <a:spcPts val="400"/>
              </a:spcBef>
              <a:spcAft>
                <a:spcPct val="0"/>
              </a:spcAft>
              <a:buSzPts val="1800"/>
              <a:buChar char="–"/>
              <a:defRPr sz="1800"/>
            </a:lvl4pPr>
            <a:lvl5pPr marL="2286000" lvl="4" indent="-342900" algn="l">
              <a:spcBef>
                <a:spcPts val="400"/>
              </a:spcBef>
              <a:spcAft>
                <a:spcPct val="0"/>
              </a:spcAft>
              <a:buSzPts val="1800"/>
              <a:buChar char="»"/>
              <a:defRPr sz="1800"/>
            </a:lvl5pPr>
            <a:lvl6pPr marL="2743200" lvl="5" indent="-228600" algn="l">
              <a:spcBef>
                <a:spcPts val="400"/>
              </a:spcBef>
              <a:spcAft>
                <a:spcPct val="0"/>
              </a:spcAft>
              <a:buSzPts val="1400"/>
              <a:buNone/>
              <a:defRPr sz="1800"/>
            </a:lvl6pPr>
            <a:lvl7pPr marL="3200400" lvl="6" indent="-228600" algn="l">
              <a:spcBef>
                <a:spcPts val="400"/>
              </a:spcBef>
              <a:spcAft>
                <a:spcPct val="0"/>
              </a:spcAft>
              <a:buSzPts val="1400"/>
              <a:buNone/>
              <a:defRPr sz="1800"/>
            </a:lvl7pPr>
            <a:lvl8pPr marL="3657600" lvl="7" indent="-228600" algn="l">
              <a:spcBef>
                <a:spcPts val="400"/>
              </a:spcBef>
              <a:spcAft>
                <a:spcPct val="0"/>
              </a:spcAft>
              <a:buSzPts val="1400"/>
              <a:buNone/>
              <a:defRPr sz="1800"/>
            </a:lvl8pPr>
            <a:lvl9pPr marL="4114800" lvl="8" indent="-228600" algn="l">
              <a:spcBef>
                <a:spcPts val="400"/>
              </a:spcBef>
              <a:spcAft>
                <a:spcPct val="0"/>
              </a:spcAft>
              <a:buSzPts val="1400"/>
              <a:buNone/>
              <a:defRPr sz="1800"/>
            </a:lvl9pPr>
          </a:lstStyle>
          <a:p>
            <a:endParaRPr noProof="0" dirty="0"/>
          </a:p>
        </p:txBody>
      </p:sp>
      <p:sp>
        <p:nvSpPr>
          <p:cNvPr id="66" name="Google Shape;66;p9"/>
          <p:cNvSpPr txBox="1">
            <a:spLocks noGrp="1"/>
          </p:cNvSpPr>
          <p:nvPr>
            <p:ph type="body" idx="2"/>
          </p:nvPr>
        </p:nvSpPr>
        <p:spPr>
          <a:xfrm>
            <a:off x="4764088" y="1600200"/>
            <a:ext cx="4000500" cy="4524375"/>
          </a:xfrm>
          <a:prstGeom prst="rect">
            <a:avLst/>
          </a:prstGeom>
          <a:noFill/>
          <a:ln>
            <a:noFill/>
          </a:ln>
        </p:spPr>
        <p:txBody>
          <a:bodyPr spcFirstLastPara="1">
            <a:noAutofit/>
          </a:bodyPr>
          <a:lstStyle>
            <a:lvl1pPr marL="457200" lvl="0" indent="-406400" algn="l">
              <a:spcBef>
                <a:spcPts val="700"/>
              </a:spcBef>
              <a:spcAft>
                <a:spcPct val="0"/>
              </a:spcAft>
              <a:buSzPts val="2800"/>
              <a:buChar char="•"/>
              <a:defRPr sz="2800"/>
            </a:lvl1pPr>
            <a:lvl2pPr marL="914400" lvl="1" indent="-381000" algn="l">
              <a:spcBef>
                <a:spcPts val="550"/>
              </a:spcBef>
              <a:spcAft>
                <a:spcPct val="0"/>
              </a:spcAft>
              <a:buSzPts val="2400"/>
              <a:buChar char="–"/>
              <a:defRPr sz="2400"/>
            </a:lvl2pPr>
            <a:lvl3pPr marL="1371600" lvl="2" indent="-355600" algn="l">
              <a:spcBef>
                <a:spcPts val="500"/>
              </a:spcBef>
              <a:spcAft>
                <a:spcPct val="0"/>
              </a:spcAft>
              <a:buSzPts val="2000"/>
              <a:buChar char="•"/>
              <a:defRPr sz="2000"/>
            </a:lvl3pPr>
            <a:lvl4pPr marL="1828800" lvl="3" indent="-342900" algn="l">
              <a:spcBef>
                <a:spcPts val="400"/>
              </a:spcBef>
              <a:spcAft>
                <a:spcPct val="0"/>
              </a:spcAft>
              <a:buSzPts val="1800"/>
              <a:buChar char="–"/>
              <a:defRPr sz="1800"/>
            </a:lvl4pPr>
            <a:lvl5pPr marL="2286000" lvl="4" indent="-342900" algn="l">
              <a:spcBef>
                <a:spcPts val="400"/>
              </a:spcBef>
              <a:spcAft>
                <a:spcPct val="0"/>
              </a:spcAft>
              <a:buSzPts val="1800"/>
              <a:buChar char="»"/>
              <a:defRPr sz="1800"/>
            </a:lvl5pPr>
            <a:lvl6pPr marL="2743200" lvl="5" indent="-228600" algn="l">
              <a:spcBef>
                <a:spcPts val="400"/>
              </a:spcBef>
              <a:spcAft>
                <a:spcPct val="0"/>
              </a:spcAft>
              <a:buSzPts val="1400"/>
              <a:buNone/>
              <a:defRPr sz="1800"/>
            </a:lvl6pPr>
            <a:lvl7pPr marL="3200400" lvl="6" indent="-228600" algn="l">
              <a:spcBef>
                <a:spcPts val="400"/>
              </a:spcBef>
              <a:spcAft>
                <a:spcPct val="0"/>
              </a:spcAft>
              <a:buSzPts val="1400"/>
              <a:buNone/>
              <a:defRPr sz="1800"/>
            </a:lvl7pPr>
            <a:lvl8pPr marL="3657600" lvl="7" indent="-228600" algn="l">
              <a:spcBef>
                <a:spcPts val="400"/>
              </a:spcBef>
              <a:spcAft>
                <a:spcPct val="0"/>
              </a:spcAft>
              <a:buSzPts val="1400"/>
              <a:buNone/>
              <a:defRPr sz="1800"/>
            </a:lvl8pPr>
            <a:lvl9pPr marL="4114800" lvl="8" indent="-228600" algn="l">
              <a:spcBef>
                <a:spcPts val="400"/>
              </a:spcBef>
              <a:spcAft>
                <a:spcPct val="0"/>
              </a:spcAft>
              <a:buSzPts val="1400"/>
              <a:buNone/>
              <a:defRPr sz="1800"/>
            </a:lvl9pPr>
          </a:lstStyle>
          <a:p>
            <a:endParaRPr noProof="0" dirty="0"/>
          </a:p>
        </p:txBody>
      </p:sp>
      <p:sp>
        <p:nvSpPr>
          <p:cNvPr id="5" name="Google Shape;16;p1">
            <a:extLst>
              <a:ext uri="{FF2B5EF4-FFF2-40B4-BE49-F238E27FC236}">
                <a16:creationId xmlns:a16="http://schemas.microsoft.com/office/drawing/2014/main" id="{587F90C2-9005-CFD6-E8E3-FB69769CF768}"/>
              </a:ext>
            </a:extLst>
          </p:cNvPr>
          <p:cNvSpPr>
            <a:spLocks noGrp="1" noChangeArrowheads="1"/>
          </p:cNvSpPr>
          <p:nvPr>
            <p:ph type="dt" idx="10"/>
          </p:nvPr>
        </p:nvSpPr>
        <p:spPr>
          <a:ln/>
        </p:spPr>
        <p:txBody>
          <a:bodyPr/>
          <a:lstStyle>
            <a:lvl1pPr>
              <a:defRPr/>
            </a:lvl1pPr>
          </a:lstStyle>
          <a:p>
            <a:endParaRPr lang="en-US" altLang="en-US" dirty="0"/>
          </a:p>
        </p:txBody>
      </p:sp>
      <p:sp>
        <p:nvSpPr>
          <p:cNvPr id="6" name="Google Shape;17;p1">
            <a:extLst>
              <a:ext uri="{FF2B5EF4-FFF2-40B4-BE49-F238E27FC236}">
                <a16:creationId xmlns:a16="http://schemas.microsoft.com/office/drawing/2014/main" id="{9C4A50C3-D829-4394-738C-C5D2126E7306}"/>
              </a:ext>
            </a:extLst>
          </p:cNvPr>
          <p:cNvSpPr>
            <a:spLocks noGrp="1" noChangeArrowheads="1"/>
          </p:cNvSpPr>
          <p:nvPr>
            <p:ph type="ftr" idx="11"/>
          </p:nvPr>
        </p:nvSpPr>
        <p:spPr>
          <a:ln/>
        </p:spPr>
        <p:txBody>
          <a:bodyPr/>
          <a:lstStyle>
            <a:lvl1pPr>
              <a:defRPr/>
            </a:lvl1pPr>
          </a:lstStyle>
          <a:p>
            <a:endParaRPr lang="en-US" altLang="en-US" dirty="0"/>
          </a:p>
        </p:txBody>
      </p:sp>
      <p:sp>
        <p:nvSpPr>
          <p:cNvPr id="7" name="Google Shape;18;p1">
            <a:extLst>
              <a:ext uri="{FF2B5EF4-FFF2-40B4-BE49-F238E27FC236}">
                <a16:creationId xmlns:a16="http://schemas.microsoft.com/office/drawing/2014/main" id="{0CAEFC49-4E5C-D0EC-249F-CB1724422B1D}"/>
              </a:ext>
            </a:extLst>
          </p:cNvPr>
          <p:cNvSpPr txBox="1">
            <a:spLocks noGrp="1"/>
          </p:cNvSpPr>
          <p:nvPr>
            <p:ph type="sldNum" idx="13"/>
          </p:nvPr>
        </p:nvSpPr>
        <p:spPr>
          <a:ln/>
        </p:spPr>
        <p:txBody>
          <a:bodyPr/>
          <a:lstStyle>
            <a:lvl1pPr>
              <a:defRPr/>
            </a:lvl1pPr>
          </a:lstStyle>
          <a:p>
            <a:fld id="{F23B3F10-5A1D-4FB2-AFE7-E11B1C1220C6}"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933073613"/>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722313" y="4406900"/>
            <a:ext cx="7772400" cy="1362075"/>
          </a:xfrm>
          <a:prstGeom prst="rect">
            <a:avLst/>
          </a:prstGeom>
          <a:noFill/>
          <a:ln>
            <a:noFill/>
          </a:ln>
        </p:spPr>
        <p:txBody>
          <a:bodyPr spcFirstLastPara="1" anchor="t">
            <a:noAutofit/>
          </a:bodyPr>
          <a:lstStyle>
            <a:lvl1pPr lvl="0" algn="l">
              <a:spcBef>
                <a:spcPct val="0"/>
              </a:spcBef>
              <a:spcAft>
                <a:spcPct val="0"/>
              </a:spcAft>
              <a:buSzPts val="1400"/>
              <a:buNone/>
              <a:defRPr sz="4000" b="1" cap="none"/>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72" name="Google Shape;72;p10"/>
          <p:cNvSpPr txBox="1">
            <a:spLocks noGrp="1"/>
          </p:cNvSpPr>
          <p:nvPr>
            <p:ph type="body" idx="1"/>
          </p:nvPr>
        </p:nvSpPr>
        <p:spPr>
          <a:xfrm>
            <a:off x="722313" y="2906713"/>
            <a:ext cx="7772400" cy="1500187"/>
          </a:xfrm>
          <a:prstGeom prst="rect">
            <a:avLst/>
          </a:prstGeom>
          <a:noFill/>
          <a:ln>
            <a:noFill/>
          </a:ln>
        </p:spPr>
        <p:txBody>
          <a:bodyPr spcFirstLastPara="1" anchor="b">
            <a:noAutofit/>
          </a:bodyPr>
          <a:lstStyle>
            <a:lvl1pPr marL="457200" lvl="0" indent="-228600" algn="l">
              <a:spcBef>
                <a:spcPts val="700"/>
              </a:spcBef>
              <a:spcAft>
                <a:spcPct val="0"/>
              </a:spcAft>
              <a:buSzPts val="2000"/>
              <a:buNone/>
              <a:defRPr sz="2000"/>
            </a:lvl1pPr>
            <a:lvl2pPr marL="914400" lvl="1" indent="-228600" algn="l">
              <a:spcBef>
                <a:spcPts val="550"/>
              </a:spcBef>
              <a:spcAft>
                <a:spcPct val="0"/>
              </a:spcAft>
              <a:buSzPts val="1800"/>
              <a:buNone/>
              <a:defRPr sz="1800"/>
            </a:lvl2pPr>
            <a:lvl3pPr marL="1371600" lvl="2" indent="-228600" algn="l">
              <a:spcBef>
                <a:spcPts val="500"/>
              </a:spcBef>
              <a:spcAft>
                <a:spcPct val="0"/>
              </a:spcAft>
              <a:buSzPts val="1600"/>
              <a:buNone/>
              <a:defRPr sz="1600"/>
            </a:lvl3pPr>
            <a:lvl4pPr marL="1828800" lvl="3" indent="-228600" algn="l">
              <a:spcBef>
                <a:spcPts val="400"/>
              </a:spcBef>
              <a:spcAft>
                <a:spcPct val="0"/>
              </a:spcAft>
              <a:buSzPts val="1400"/>
              <a:buNone/>
              <a:defRPr sz="1400"/>
            </a:lvl4pPr>
            <a:lvl5pPr marL="2286000" lvl="4" indent="-228600" algn="l">
              <a:spcBef>
                <a:spcPts val="400"/>
              </a:spcBef>
              <a:spcAft>
                <a:spcPct val="0"/>
              </a:spcAft>
              <a:buSzPts val="1400"/>
              <a:buNone/>
              <a:defRPr sz="1400"/>
            </a:lvl5pPr>
            <a:lvl6pPr marL="2743200" lvl="5" indent="-228600" algn="l">
              <a:spcBef>
                <a:spcPts val="400"/>
              </a:spcBef>
              <a:spcAft>
                <a:spcPct val="0"/>
              </a:spcAft>
              <a:buSzPts val="1400"/>
              <a:buNone/>
              <a:defRPr sz="1400"/>
            </a:lvl6pPr>
            <a:lvl7pPr marL="3200400" lvl="6" indent="-228600" algn="l">
              <a:spcBef>
                <a:spcPts val="400"/>
              </a:spcBef>
              <a:spcAft>
                <a:spcPct val="0"/>
              </a:spcAft>
              <a:buSzPts val="1400"/>
              <a:buNone/>
              <a:defRPr sz="1400"/>
            </a:lvl7pPr>
            <a:lvl8pPr marL="3657600" lvl="7" indent="-228600" algn="l">
              <a:spcBef>
                <a:spcPts val="400"/>
              </a:spcBef>
              <a:spcAft>
                <a:spcPct val="0"/>
              </a:spcAft>
              <a:buSzPts val="1400"/>
              <a:buNone/>
              <a:defRPr sz="1400"/>
            </a:lvl8pPr>
            <a:lvl9pPr marL="4114800" lvl="8" indent="-228600" algn="l">
              <a:spcBef>
                <a:spcPts val="400"/>
              </a:spcBef>
              <a:spcAft>
                <a:spcPct val="0"/>
              </a:spcAft>
              <a:buSzPts val="1400"/>
              <a:buNone/>
              <a:defRPr sz="1400"/>
            </a:lvl9pPr>
          </a:lstStyle>
          <a:p>
            <a:endParaRPr noProof="0" dirty="0"/>
          </a:p>
        </p:txBody>
      </p:sp>
      <p:sp>
        <p:nvSpPr>
          <p:cNvPr id="4" name="Google Shape;16;p1">
            <a:extLst>
              <a:ext uri="{FF2B5EF4-FFF2-40B4-BE49-F238E27FC236}">
                <a16:creationId xmlns:a16="http://schemas.microsoft.com/office/drawing/2014/main" id="{73CB8AE4-E100-9EC6-0A50-82F3FC43540B}"/>
              </a:ext>
            </a:extLst>
          </p:cNvPr>
          <p:cNvSpPr>
            <a:spLocks noGrp="1" noChangeArrowheads="1"/>
          </p:cNvSpPr>
          <p:nvPr>
            <p:ph type="dt" idx="10"/>
          </p:nvPr>
        </p:nvSpPr>
        <p:spPr>
          <a:ln/>
        </p:spPr>
        <p:txBody>
          <a:bodyPr/>
          <a:lstStyle>
            <a:lvl1pPr>
              <a:defRPr/>
            </a:lvl1pPr>
          </a:lstStyle>
          <a:p>
            <a:endParaRPr lang="en-US" altLang="en-US" dirty="0"/>
          </a:p>
        </p:txBody>
      </p:sp>
      <p:sp>
        <p:nvSpPr>
          <p:cNvPr id="5" name="Google Shape;17;p1">
            <a:extLst>
              <a:ext uri="{FF2B5EF4-FFF2-40B4-BE49-F238E27FC236}">
                <a16:creationId xmlns:a16="http://schemas.microsoft.com/office/drawing/2014/main" id="{0FF4F4D9-D519-DBD8-3F73-B1F2BC69412E}"/>
              </a:ext>
            </a:extLst>
          </p:cNvPr>
          <p:cNvSpPr>
            <a:spLocks noGrp="1" noChangeArrowheads="1"/>
          </p:cNvSpPr>
          <p:nvPr>
            <p:ph type="ftr" idx="11"/>
          </p:nvPr>
        </p:nvSpPr>
        <p:spPr>
          <a:ln/>
        </p:spPr>
        <p:txBody>
          <a:bodyPr/>
          <a:lstStyle>
            <a:lvl1pPr>
              <a:defRPr/>
            </a:lvl1pPr>
          </a:lstStyle>
          <a:p>
            <a:endParaRPr lang="en-US" altLang="en-US" dirty="0"/>
          </a:p>
        </p:txBody>
      </p:sp>
      <p:sp>
        <p:nvSpPr>
          <p:cNvPr id="6" name="Google Shape;18;p1">
            <a:extLst>
              <a:ext uri="{FF2B5EF4-FFF2-40B4-BE49-F238E27FC236}">
                <a16:creationId xmlns:a16="http://schemas.microsoft.com/office/drawing/2014/main" id="{F7DA85A4-B22D-3AA7-860A-B93D654DCBF2}"/>
              </a:ext>
            </a:extLst>
          </p:cNvPr>
          <p:cNvSpPr txBox="1">
            <a:spLocks noGrp="1"/>
          </p:cNvSpPr>
          <p:nvPr>
            <p:ph type="sldNum" idx="13"/>
          </p:nvPr>
        </p:nvSpPr>
        <p:spPr>
          <a:ln/>
        </p:spPr>
        <p:txBody>
          <a:bodyPr/>
          <a:lstStyle>
            <a:lvl1pPr>
              <a:defRPr/>
            </a:lvl1pPr>
          </a:lstStyle>
          <a:p>
            <a:fld id="{E3A308C5-8A38-4204-90CD-EC1FD0AC3452}"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7752773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2"/>
        <p:cNvGrpSpPr/>
        <p:nvPr/>
      </p:nvGrpSpPr>
      <p:grpSpPr>
        <a:xfrm>
          <a:off x="0" y="0"/>
          <a:ext cx="0" cy="0"/>
          <a:chOff x="0" y="0"/>
          <a:chExt cx="0" cy="0"/>
        </a:xfrm>
      </p:grpSpPr>
      <p:sp>
        <p:nvSpPr>
          <p:cNvPr id="83" name="Google Shape;83;p12"/>
          <p:cNvSpPr txBox="1">
            <a:spLocks noGrp="1"/>
          </p:cNvSpPr>
          <p:nvPr>
            <p:ph type="ctrTitle"/>
          </p:nvPr>
        </p:nvSpPr>
        <p:spPr>
          <a:xfrm>
            <a:off x="685800" y="2130425"/>
            <a:ext cx="7772400" cy="1470025"/>
          </a:xfrm>
          <a:prstGeom prst="rect">
            <a:avLst/>
          </a:prstGeom>
          <a:noFill/>
          <a:ln>
            <a:noFill/>
          </a:ln>
        </p:spPr>
        <p:txBody>
          <a:bodyPr spcFirstLastPara="1">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noProof="0" dirty="0"/>
          </a:p>
        </p:txBody>
      </p:sp>
      <p:sp>
        <p:nvSpPr>
          <p:cNvPr id="84" name="Google Shape;84;p12"/>
          <p:cNvSpPr txBox="1">
            <a:spLocks noGrp="1"/>
          </p:cNvSpPr>
          <p:nvPr>
            <p:ph type="subTitle" idx="1"/>
          </p:nvPr>
        </p:nvSpPr>
        <p:spPr>
          <a:xfrm>
            <a:off x="1371600" y="3886200"/>
            <a:ext cx="6400800" cy="1752600"/>
          </a:xfrm>
          <a:prstGeom prst="rect">
            <a:avLst/>
          </a:prstGeom>
          <a:noFill/>
          <a:ln>
            <a:noFill/>
          </a:ln>
        </p:spPr>
        <p:txBody>
          <a:bodyPr spcFirstLastPara="1">
            <a:noAutofit/>
          </a:bodyPr>
          <a:lstStyle>
            <a:lvl1pPr lvl="0" algn="ctr">
              <a:spcBef>
                <a:spcPts val="700"/>
              </a:spcBef>
              <a:spcAft>
                <a:spcPct val="0"/>
              </a:spcAft>
              <a:buSzPts val="2900"/>
              <a:buNone/>
              <a:defRPr/>
            </a:lvl1pPr>
            <a:lvl2pPr lvl="1" algn="ctr">
              <a:spcBef>
                <a:spcPts val="550"/>
              </a:spcBef>
              <a:spcAft>
                <a:spcPct val="0"/>
              </a:spcAft>
              <a:buSzPts val="2600"/>
              <a:buNone/>
              <a:defRPr/>
            </a:lvl2pPr>
            <a:lvl3pPr lvl="2" algn="ctr">
              <a:spcBef>
                <a:spcPts val="500"/>
              </a:spcBef>
              <a:spcAft>
                <a:spcPct val="0"/>
              </a:spcAft>
              <a:buSzPts val="2300"/>
              <a:buNone/>
              <a:defRPr/>
            </a:lvl3pPr>
            <a:lvl4pPr lvl="3" algn="ctr">
              <a:spcBef>
                <a:spcPts val="400"/>
              </a:spcBef>
              <a:spcAft>
                <a:spcPct val="0"/>
              </a:spcAft>
              <a:buSzPts val="2000"/>
              <a:buNone/>
              <a:defRPr/>
            </a:lvl4pPr>
            <a:lvl5pPr lvl="4" algn="ctr">
              <a:spcBef>
                <a:spcPts val="400"/>
              </a:spcBef>
              <a:spcAft>
                <a:spcPct val="0"/>
              </a:spcAft>
              <a:buSzPts val="2000"/>
              <a:buNone/>
              <a:defRPr/>
            </a:lvl5pPr>
            <a:lvl6pPr lvl="5" algn="ctr">
              <a:spcBef>
                <a:spcPts val="400"/>
              </a:spcBef>
              <a:spcAft>
                <a:spcPct val="0"/>
              </a:spcAft>
              <a:buSzPts val="2000"/>
              <a:buNone/>
              <a:defRPr/>
            </a:lvl6pPr>
            <a:lvl7pPr lvl="6" algn="ctr">
              <a:spcBef>
                <a:spcPts val="400"/>
              </a:spcBef>
              <a:spcAft>
                <a:spcPct val="0"/>
              </a:spcAft>
              <a:buSzPts val="2000"/>
              <a:buNone/>
              <a:defRPr/>
            </a:lvl7pPr>
            <a:lvl8pPr lvl="7" algn="ctr">
              <a:spcBef>
                <a:spcPts val="400"/>
              </a:spcBef>
              <a:spcAft>
                <a:spcPct val="0"/>
              </a:spcAft>
              <a:buSzPts val="2000"/>
              <a:buNone/>
              <a:defRPr/>
            </a:lvl8pPr>
            <a:lvl9pPr lvl="8" algn="ctr">
              <a:spcBef>
                <a:spcPts val="400"/>
              </a:spcBef>
              <a:spcAft>
                <a:spcPct val="0"/>
              </a:spcAft>
              <a:buSzPts val="2000"/>
              <a:buNone/>
              <a:defRPr/>
            </a:lvl9pPr>
          </a:lstStyle>
          <a:p>
            <a:endParaRPr noProof="0" dirty="0"/>
          </a:p>
        </p:txBody>
      </p:sp>
      <p:sp>
        <p:nvSpPr>
          <p:cNvPr id="4" name="Google Shape;16;p1">
            <a:extLst>
              <a:ext uri="{FF2B5EF4-FFF2-40B4-BE49-F238E27FC236}">
                <a16:creationId xmlns:a16="http://schemas.microsoft.com/office/drawing/2014/main" id="{CA8C3B2B-B853-EEF2-00EA-5173ED6DA6BA}"/>
              </a:ext>
            </a:extLst>
          </p:cNvPr>
          <p:cNvSpPr>
            <a:spLocks noGrp="1" noChangeArrowheads="1"/>
          </p:cNvSpPr>
          <p:nvPr>
            <p:ph type="dt" idx="10"/>
          </p:nvPr>
        </p:nvSpPr>
        <p:spPr>
          <a:ln/>
        </p:spPr>
        <p:txBody>
          <a:bodyPr/>
          <a:lstStyle>
            <a:lvl1pPr>
              <a:defRPr/>
            </a:lvl1pPr>
          </a:lstStyle>
          <a:p>
            <a:endParaRPr lang="en-US" altLang="en-US" dirty="0"/>
          </a:p>
        </p:txBody>
      </p:sp>
      <p:sp>
        <p:nvSpPr>
          <p:cNvPr id="5" name="Google Shape;17;p1">
            <a:extLst>
              <a:ext uri="{FF2B5EF4-FFF2-40B4-BE49-F238E27FC236}">
                <a16:creationId xmlns:a16="http://schemas.microsoft.com/office/drawing/2014/main" id="{1AA93501-0721-F24D-D7A6-8FC0CD4172EA}"/>
              </a:ext>
            </a:extLst>
          </p:cNvPr>
          <p:cNvSpPr>
            <a:spLocks noGrp="1" noChangeArrowheads="1"/>
          </p:cNvSpPr>
          <p:nvPr>
            <p:ph type="ftr" idx="11"/>
          </p:nvPr>
        </p:nvSpPr>
        <p:spPr>
          <a:ln/>
        </p:spPr>
        <p:txBody>
          <a:bodyPr/>
          <a:lstStyle>
            <a:lvl1pPr>
              <a:defRPr/>
            </a:lvl1pPr>
          </a:lstStyle>
          <a:p>
            <a:endParaRPr lang="en-US" altLang="en-US" dirty="0"/>
          </a:p>
        </p:txBody>
      </p:sp>
      <p:sp>
        <p:nvSpPr>
          <p:cNvPr id="6" name="Google Shape;18;p1">
            <a:extLst>
              <a:ext uri="{FF2B5EF4-FFF2-40B4-BE49-F238E27FC236}">
                <a16:creationId xmlns:a16="http://schemas.microsoft.com/office/drawing/2014/main" id="{D42016F4-88E7-219F-5F69-CC7EC27A251A}"/>
              </a:ext>
            </a:extLst>
          </p:cNvPr>
          <p:cNvSpPr txBox="1">
            <a:spLocks noGrp="1"/>
          </p:cNvSpPr>
          <p:nvPr>
            <p:ph type="sldNum" idx="13"/>
          </p:nvPr>
        </p:nvSpPr>
        <p:spPr>
          <a:ln/>
        </p:spPr>
        <p:txBody>
          <a:bodyPr/>
          <a:lstStyle>
            <a:lvl1pPr>
              <a:defRPr/>
            </a:lvl1pPr>
          </a:lstStyle>
          <a:p>
            <a:fld id="{7839AC6E-0813-4D4D-B307-F28FC8A01D4D}"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39455364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dirty="0"/>
              <a:t>Click to edit Master title style</a:t>
            </a:r>
          </a:p>
        </p:txBody>
      </p:sp>
      <p:sp>
        <p:nvSpPr>
          <p:cNvPr id="3" name="Content Placeholder 2"/>
          <p:cNvSpPr>
            <a:spLocks noGrp="1"/>
          </p:cNvSpPr>
          <p:nvPr>
            <p:ph sz="half" idx="1"/>
          </p:nvPr>
        </p:nvSpPr>
        <p:spPr>
          <a:xfrm>
            <a:off x="457200" y="1600200"/>
            <a:ext cx="8229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ontent Placeholder 3"/>
          <p:cNvSpPr>
            <a:spLocks noGrp="1"/>
          </p:cNvSpPr>
          <p:nvPr>
            <p:ph sz="half" idx="2"/>
          </p:nvPr>
        </p:nvSpPr>
        <p:spPr>
          <a:xfrm>
            <a:off x="457200" y="1600200"/>
            <a:ext cx="8229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Date Placeholder 3">
            <a:extLst>
              <a:ext uri="{FF2B5EF4-FFF2-40B4-BE49-F238E27FC236}">
                <a16:creationId xmlns:a16="http://schemas.microsoft.com/office/drawing/2014/main" id="{4018EDB3-0F6D-C389-0D08-1305D7ADDB55}"/>
              </a:ext>
            </a:extLst>
          </p:cNvPr>
          <p:cNvSpPr>
            <a:spLocks noGrp="1" noChangeArrowheads="1"/>
          </p:cNvSpPr>
          <p:nvPr>
            <p:ph type="dt" sz="half" idx="10"/>
          </p:nvPr>
        </p:nvSpPr>
        <p:spPr>
          <a:ln/>
        </p:spPr>
        <p:txBody>
          <a:bodyPr/>
          <a:lstStyle>
            <a:lvl1pPr>
              <a:defRPr/>
            </a:lvl1pPr>
          </a:lstStyle>
          <a:p>
            <a:fld id="{0BE04C5D-52DB-4F3C-82DA-7EFAB476F17D}" type="datetime1">
              <a:rPr lang="en-US" altLang="en-US" smtClean="0"/>
              <a:pPr/>
              <a:t>6/2/2023</a:t>
            </a:fld>
            <a:endParaRPr lang="en-US" altLang="en-US" dirty="0"/>
          </a:p>
        </p:txBody>
      </p:sp>
      <p:sp>
        <p:nvSpPr>
          <p:cNvPr id="6" name="Footer Placeholder 4">
            <a:extLst>
              <a:ext uri="{FF2B5EF4-FFF2-40B4-BE49-F238E27FC236}">
                <a16:creationId xmlns:a16="http://schemas.microsoft.com/office/drawing/2014/main" id="{2ADE332F-6608-8CDA-B3D8-ACA53BCA8361}"/>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7" name="Slide Number Placeholder 5">
            <a:extLst>
              <a:ext uri="{FF2B5EF4-FFF2-40B4-BE49-F238E27FC236}">
                <a16:creationId xmlns:a16="http://schemas.microsoft.com/office/drawing/2014/main" id="{F14DFA55-8331-FAB9-C61A-451E8DA0C456}"/>
              </a:ext>
            </a:extLst>
          </p:cNvPr>
          <p:cNvSpPr>
            <a:spLocks noGrp="1"/>
          </p:cNvSpPr>
          <p:nvPr>
            <p:ph type="sldNum" sz="quarter" idx="12"/>
          </p:nvPr>
        </p:nvSpPr>
        <p:spPr/>
        <p:txBody>
          <a:bodyPr/>
          <a:lstStyle>
            <a:lvl1pPr>
              <a:defRPr/>
            </a:lvl1pPr>
          </a:lstStyle>
          <a:p>
            <a:fld id="{0D9C65EC-E19B-4C1B-8B35-781BD4678275}" type="slidenum">
              <a:rPr lang="en-US" altLang="en-US" smtClean="0"/>
              <a:pPr/>
              <a:t>‹#›</a:t>
            </a:fld>
            <a:endParaRPr lang="en-US" altLang="en-US" dirty="0"/>
          </a:p>
        </p:txBody>
      </p:sp>
    </p:spTree>
    <p:extLst>
      <p:ext uri="{BB962C8B-B14F-4D97-AF65-F5344CB8AC3E}">
        <p14:creationId xmlns:p14="http://schemas.microsoft.com/office/powerpoint/2010/main" val="111381988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dirty="0"/>
              <a:t>Click to edit Master title style</a:t>
            </a:r>
          </a:p>
        </p:txBody>
      </p:sp>
      <p:sp>
        <p:nvSpPr>
          <p:cNvPr id="3" name="Text Placeholder 2"/>
          <p:cNvSpPr>
            <a:spLocks noGrp="1"/>
          </p:cNvSpPr>
          <p:nvPr>
            <p:ph type="body" idx="1"/>
          </p:nvPr>
        </p:nvSpPr>
        <p:spPr>
          <a:xfrm>
            <a:off x="457200" y="1600200"/>
            <a:ext cx="8229600" cy="45259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Click to edit Master text styles</a:t>
            </a:r>
          </a:p>
        </p:txBody>
      </p:sp>
      <p:sp>
        <p:nvSpPr>
          <p:cNvPr id="4" name="Content Placeholder 3"/>
          <p:cNvSpPr>
            <a:spLocks noGrp="1"/>
          </p:cNvSpPr>
          <p:nvPr>
            <p:ph sz="half" idx="2"/>
          </p:nvPr>
        </p:nvSpPr>
        <p:spPr>
          <a:xfrm>
            <a:off x="457200" y="1600200"/>
            <a:ext cx="8229600"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4"/>
          <p:cNvSpPr>
            <a:spLocks noGrp="1"/>
          </p:cNvSpPr>
          <p:nvPr>
            <p:ph type="body" sz="quarter" idx="3"/>
          </p:nvPr>
        </p:nvSpPr>
        <p:spPr>
          <a:xfrm>
            <a:off x="457200" y="1600200"/>
            <a:ext cx="8229600" cy="45259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Click to edit Master text styles</a:t>
            </a:r>
          </a:p>
        </p:txBody>
      </p:sp>
      <p:sp>
        <p:nvSpPr>
          <p:cNvPr id="6" name="Content Placeholder 5"/>
          <p:cNvSpPr>
            <a:spLocks noGrp="1"/>
          </p:cNvSpPr>
          <p:nvPr>
            <p:ph sz="quarter" idx="4"/>
          </p:nvPr>
        </p:nvSpPr>
        <p:spPr>
          <a:xfrm>
            <a:off x="457200" y="1600200"/>
            <a:ext cx="8229600"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Date Placeholder 3">
            <a:extLst>
              <a:ext uri="{FF2B5EF4-FFF2-40B4-BE49-F238E27FC236}">
                <a16:creationId xmlns:a16="http://schemas.microsoft.com/office/drawing/2014/main" id="{4D1E0D41-E8AC-2143-A548-2467D65EA902}"/>
              </a:ext>
            </a:extLst>
          </p:cNvPr>
          <p:cNvSpPr>
            <a:spLocks noGrp="1" noChangeArrowheads="1"/>
          </p:cNvSpPr>
          <p:nvPr>
            <p:ph type="dt" sz="half" idx="10"/>
          </p:nvPr>
        </p:nvSpPr>
        <p:spPr>
          <a:ln/>
        </p:spPr>
        <p:txBody>
          <a:bodyPr/>
          <a:lstStyle>
            <a:lvl1pPr>
              <a:defRPr/>
            </a:lvl1pPr>
          </a:lstStyle>
          <a:p>
            <a:fld id="{2B39300E-2C5C-4E97-8EE5-8F639D59F641}" type="datetime1">
              <a:rPr lang="en-US" altLang="en-US" smtClean="0"/>
              <a:pPr/>
              <a:t>6/2/2023</a:t>
            </a:fld>
            <a:endParaRPr lang="en-US" altLang="en-US" dirty="0"/>
          </a:p>
        </p:txBody>
      </p:sp>
      <p:sp>
        <p:nvSpPr>
          <p:cNvPr id="8" name="Footer Placeholder 4">
            <a:extLst>
              <a:ext uri="{FF2B5EF4-FFF2-40B4-BE49-F238E27FC236}">
                <a16:creationId xmlns:a16="http://schemas.microsoft.com/office/drawing/2014/main" id="{8853E91B-41C4-652B-A217-9D621D06DE4E}"/>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9" name="Slide Number Placeholder 5">
            <a:extLst>
              <a:ext uri="{FF2B5EF4-FFF2-40B4-BE49-F238E27FC236}">
                <a16:creationId xmlns:a16="http://schemas.microsoft.com/office/drawing/2014/main" id="{C9B0CCEA-A8D9-E7CD-158F-D2F561742EDD}"/>
              </a:ext>
            </a:extLst>
          </p:cNvPr>
          <p:cNvSpPr>
            <a:spLocks noGrp="1"/>
          </p:cNvSpPr>
          <p:nvPr>
            <p:ph type="sldNum" sz="quarter" idx="12"/>
          </p:nvPr>
        </p:nvSpPr>
        <p:spPr/>
        <p:txBody>
          <a:bodyPr/>
          <a:lstStyle>
            <a:lvl1pPr>
              <a:defRPr/>
            </a:lvl1pPr>
          </a:lstStyle>
          <a:p>
            <a:fld id="{79F5D2C6-5CA0-488F-A7A8-50B19F57CF04}" type="slidenum">
              <a:rPr lang="en-US" altLang="en-US" smtClean="0"/>
              <a:pPr/>
              <a:t>‹#›</a:t>
            </a:fld>
            <a:endParaRPr lang="en-US" altLang="en-US" dirty="0"/>
          </a:p>
        </p:txBody>
      </p:sp>
    </p:spTree>
    <p:extLst>
      <p:ext uri="{BB962C8B-B14F-4D97-AF65-F5344CB8AC3E}">
        <p14:creationId xmlns:p14="http://schemas.microsoft.com/office/powerpoint/2010/main" val="2375377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dirty="0"/>
              <a:t>Click to edit Master title style</a:t>
            </a:r>
          </a:p>
        </p:txBody>
      </p:sp>
      <p:sp>
        <p:nvSpPr>
          <p:cNvPr id="3" name="Date Placeholder 3">
            <a:extLst>
              <a:ext uri="{FF2B5EF4-FFF2-40B4-BE49-F238E27FC236}">
                <a16:creationId xmlns:a16="http://schemas.microsoft.com/office/drawing/2014/main" id="{FEA18142-B0AB-A803-C2C2-1717B7FE31E4}"/>
              </a:ext>
            </a:extLst>
          </p:cNvPr>
          <p:cNvSpPr>
            <a:spLocks noGrp="1" noChangeArrowheads="1"/>
          </p:cNvSpPr>
          <p:nvPr>
            <p:ph type="dt" sz="half" idx="10"/>
          </p:nvPr>
        </p:nvSpPr>
        <p:spPr>
          <a:ln/>
        </p:spPr>
        <p:txBody>
          <a:bodyPr/>
          <a:lstStyle>
            <a:lvl1pPr>
              <a:defRPr/>
            </a:lvl1pPr>
          </a:lstStyle>
          <a:p>
            <a:fld id="{BA789BCB-F99F-4F79-94D2-55E6C996FB1E}" type="datetime1">
              <a:rPr lang="en-US" altLang="en-US" smtClean="0"/>
              <a:pPr/>
              <a:t>6/2/2023</a:t>
            </a:fld>
            <a:endParaRPr lang="en-US" altLang="en-US" dirty="0"/>
          </a:p>
        </p:txBody>
      </p:sp>
      <p:sp>
        <p:nvSpPr>
          <p:cNvPr id="4" name="Footer Placeholder 4">
            <a:extLst>
              <a:ext uri="{FF2B5EF4-FFF2-40B4-BE49-F238E27FC236}">
                <a16:creationId xmlns:a16="http://schemas.microsoft.com/office/drawing/2014/main" id="{F0399260-2A7E-B531-3CE5-B98543F33C67}"/>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5" name="Slide Number Placeholder 5">
            <a:extLst>
              <a:ext uri="{FF2B5EF4-FFF2-40B4-BE49-F238E27FC236}">
                <a16:creationId xmlns:a16="http://schemas.microsoft.com/office/drawing/2014/main" id="{2F14BC59-4FF9-6D71-FA01-071179264E99}"/>
              </a:ext>
            </a:extLst>
          </p:cNvPr>
          <p:cNvSpPr>
            <a:spLocks noGrp="1"/>
          </p:cNvSpPr>
          <p:nvPr>
            <p:ph type="sldNum" sz="quarter" idx="12"/>
          </p:nvPr>
        </p:nvSpPr>
        <p:spPr/>
        <p:txBody>
          <a:bodyPr/>
          <a:lstStyle>
            <a:lvl1pPr>
              <a:defRPr/>
            </a:lvl1pPr>
          </a:lstStyle>
          <a:p>
            <a:fld id="{0B281481-FF49-42B1-9797-750F7D7E64B4}" type="slidenum">
              <a:rPr lang="en-US" altLang="en-US" smtClean="0"/>
              <a:pPr/>
              <a:t>‹#›</a:t>
            </a:fld>
            <a:endParaRPr lang="en-US" altLang="en-US" dirty="0"/>
          </a:p>
        </p:txBody>
      </p:sp>
    </p:spTree>
    <p:extLst>
      <p:ext uri="{BB962C8B-B14F-4D97-AF65-F5344CB8AC3E}">
        <p14:creationId xmlns:p14="http://schemas.microsoft.com/office/powerpoint/2010/main" val="18758512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35935C-5E3A-F446-A46B-6634D1BE5EFB}"/>
              </a:ext>
            </a:extLst>
          </p:cNvPr>
          <p:cNvSpPr>
            <a:spLocks noGrp="1" noChangeArrowheads="1"/>
          </p:cNvSpPr>
          <p:nvPr>
            <p:ph type="dt" sz="half" idx="10"/>
          </p:nvPr>
        </p:nvSpPr>
        <p:spPr>
          <a:ln/>
        </p:spPr>
        <p:txBody>
          <a:bodyPr/>
          <a:lstStyle>
            <a:lvl1pPr>
              <a:defRPr/>
            </a:lvl1pPr>
          </a:lstStyle>
          <a:p>
            <a:fld id="{58A9191A-7AC4-4F44-ABAE-3F9B1FF80AB2}" type="datetime1">
              <a:rPr lang="en-US" altLang="en-US" smtClean="0"/>
              <a:pPr/>
              <a:t>6/2/2023</a:t>
            </a:fld>
            <a:endParaRPr lang="en-US" altLang="en-US" dirty="0"/>
          </a:p>
        </p:txBody>
      </p:sp>
      <p:sp>
        <p:nvSpPr>
          <p:cNvPr id="3" name="Footer Placeholder 4">
            <a:extLst>
              <a:ext uri="{FF2B5EF4-FFF2-40B4-BE49-F238E27FC236}">
                <a16:creationId xmlns:a16="http://schemas.microsoft.com/office/drawing/2014/main" id="{B9DBBA81-EDA8-3FAE-46A7-8CF4CE0B3200}"/>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4" name="Slide Number Placeholder 5">
            <a:extLst>
              <a:ext uri="{FF2B5EF4-FFF2-40B4-BE49-F238E27FC236}">
                <a16:creationId xmlns:a16="http://schemas.microsoft.com/office/drawing/2014/main" id="{0D9F40AF-B378-469F-4077-A07F3AC43A45}"/>
              </a:ext>
            </a:extLst>
          </p:cNvPr>
          <p:cNvSpPr>
            <a:spLocks noGrp="1"/>
          </p:cNvSpPr>
          <p:nvPr>
            <p:ph type="sldNum" sz="quarter" idx="12"/>
          </p:nvPr>
        </p:nvSpPr>
        <p:spPr/>
        <p:txBody>
          <a:bodyPr/>
          <a:lstStyle>
            <a:lvl1pPr>
              <a:defRPr/>
            </a:lvl1pPr>
          </a:lstStyle>
          <a:p>
            <a:fld id="{0ACF1227-FFAA-4CCC-A839-160924711171}" type="slidenum">
              <a:rPr lang="en-US" altLang="en-US" smtClean="0"/>
              <a:pPr/>
              <a:t>‹#›</a:t>
            </a:fld>
            <a:endParaRPr lang="en-US" altLang="en-US" dirty="0"/>
          </a:p>
        </p:txBody>
      </p:sp>
    </p:spTree>
    <p:extLst>
      <p:ext uri="{BB962C8B-B14F-4D97-AF65-F5344CB8AC3E}">
        <p14:creationId xmlns:p14="http://schemas.microsoft.com/office/powerpoint/2010/main" val="387441904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b"/>
          <a:lstStyle>
            <a:lvl1pPr algn="l">
              <a:defRPr sz="2000" b="1"/>
            </a:lvl1pPr>
          </a:lstStyle>
          <a:p>
            <a:r>
              <a:rPr lang="en-US" noProof="0" dirty="0"/>
              <a:t>Click to edit Master title style</a:t>
            </a:r>
          </a:p>
        </p:txBody>
      </p:sp>
      <p:sp>
        <p:nvSpPr>
          <p:cNvPr id="3" name="Content Placeholder 2"/>
          <p:cNvSpPr>
            <a:spLocks noGrp="1"/>
          </p:cNvSpPr>
          <p:nvPr>
            <p:ph idx="1"/>
          </p:nvPr>
        </p:nvSpPr>
        <p:spPr>
          <a:xfrm>
            <a:off x="457200" y="1600200"/>
            <a:ext cx="822960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Text Placeholder 3"/>
          <p:cNvSpPr>
            <a:spLocks noGrp="1"/>
          </p:cNvSpPr>
          <p:nvPr>
            <p:ph type="body" sz="half" idx="2"/>
          </p:nvPr>
        </p:nvSpPr>
        <p:spPr>
          <a:xfrm>
            <a:off x="457200" y="1600200"/>
            <a:ext cx="8229600"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noProof="0" dirty="0"/>
              <a:t>Click to edit Master text styles</a:t>
            </a:r>
          </a:p>
        </p:txBody>
      </p:sp>
      <p:sp>
        <p:nvSpPr>
          <p:cNvPr id="5" name="Date Placeholder 3">
            <a:extLst>
              <a:ext uri="{FF2B5EF4-FFF2-40B4-BE49-F238E27FC236}">
                <a16:creationId xmlns:a16="http://schemas.microsoft.com/office/drawing/2014/main" id="{32B438E8-7C25-F5CE-7D8F-51F371007653}"/>
              </a:ext>
            </a:extLst>
          </p:cNvPr>
          <p:cNvSpPr>
            <a:spLocks noGrp="1" noChangeArrowheads="1"/>
          </p:cNvSpPr>
          <p:nvPr>
            <p:ph type="dt" sz="half" idx="10"/>
          </p:nvPr>
        </p:nvSpPr>
        <p:spPr>
          <a:ln/>
        </p:spPr>
        <p:txBody>
          <a:bodyPr/>
          <a:lstStyle>
            <a:lvl1pPr>
              <a:defRPr/>
            </a:lvl1pPr>
          </a:lstStyle>
          <a:p>
            <a:fld id="{65CC8BFD-8F14-4F65-B4BB-6367E4CE3070}" type="datetime1">
              <a:rPr lang="en-US" altLang="en-US" smtClean="0"/>
              <a:pPr/>
              <a:t>6/2/2023</a:t>
            </a:fld>
            <a:endParaRPr lang="en-US" altLang="en-US" dirty="0"/>
          </a:p>
        </p:txBody>
      </p:sp>
      <p:sp>
        <p:nvSpPr>
          <p:cNvPr id="6" name="Footer Placeholder 4">
            <a:extLst>
              <a:ext uri="{FF2B5EF4-FFF2-40B4-BE49-F238E27FC236}">
                <a16:creationId xmlns:a16="http://schemas.microsoft.com/office/drawing/2014/main" id="{B3694B06-8049-D2E4-3D56-3284B9694B6F}"/>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7" name="Slide Number Placeholder 5">
            <a:extLst>
              <a:ext uri="{FF2B5EF4-FFF2-40B4-BE49-F238E27FC236}">
                <a16:creationId xmlns:a16="http://schemas.microsoft.com/office/drawing/2014/main" id="{8B626661-1CDE-5128-97E2-32BF6F947537}"/>
              </a:ext>
            </a:extLst>
          </p:cNvPr>
          <p:cNvSpPr>
            <a:spLocks noGrp="1"/>
          </p:cNvSpPr>
          <p:nvPr>
            <p:ph type="sldNum" sz="quarter" idx="12"/>
          </p:nvPr>
        </p:nvSpPr>
        <p:spPr/>
        <p:txBody>
          <a:bodyPr/>
          <a:lstStyle>
            <a:lvl1pPr>
              <a:defRPr/>
            </a:lvl1pPr>
          </a:lstStyle>
          <a:p>
            <a:fld id="{7ECA9E9D-0893-46B7-AFE4-E00531E1BF07}" type="slidenum">
              <a:rPr lang="en-US" altLang="en-US" smtClean="0"/>
              <a:pPr/>
              <a:t>‹#›</a:t>
            </a:fld>
            <a:endParaRPr lang="en-US" altLang="en-US" dirty="0"/>
          </a:p>
        </p:txBody>
      </p:sp>
    </p:spTree>
    <p:extLst>
      <p:ext uri="{BB962C8B-B14F-4D97-AF65-F5344CB8AC3E}">
        <p14:creationId xmlns:p14="http://schemas.microsoft.com/office/powerpoint/2010/main" val="140482654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b"/>
          <a:lstStyle>
            <a:lvl1pPr algn="l">
              <a:defRPr sz="2000" b="1"/>
            </a:lvl1pPr>
          </a:lstStyle>
          <a:p>
            <a:r>
              <a:rPr lang="en-US" noProof="0" dirty="0"/>
              <a:t>Click to edit Master title style</a:t>
            </a:r>
          </a:p>
        </p:txBody>
      </p:sp>
      <p:sp>
        <p:nvSpPr>
          <p:cNvPr id="3" name="Picture Placeholder 2"/>
          <p:cNvSpPr>
            <a:spLocks noGrp="1"/>
          </p:cNvSpPr>
          <p:nvPr>
            <p:ph type="pic" idx="1"/>
          </p:nvPr>
        </p:nvSpPr>
        <p:spPr>
          <a:xfrm>
            <a:off x="457200" y="1600200"/>
            <a:ext cx="8229600" cy="45259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noProof="0" dirty="0"/>
          </a:p>
        </p:txBody>
      </p:sp>
      <p:sp>
        <p:nvSpPr>
          <p:cNvPr id="4" name="Text Placeholder 3"/>
          <p:cNvSpPr>
            <a:spLocks noGrp="1"/>
          </p:cNvSpPr>
          <p:nvPr>
            <p:ph type="body" sz="half" idx="2"/>
          </p:nvPr>
        </p:nvSpPr>
        <p:spPr>
          <a:xfrm>
            <a:off x="457200" y="1600200"/>
            <a:ext cx="8229600"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noProof="0" dirty="0"/>
              <a:t>Click to edit Master text styles</a:t>
            </a:r>
          </a:p>
        </p:txBody>
      </p:sp>
      <p:sp>
        <p:nvSpPr>
          <p:cNvPr id="5" name="Date Placeholder 3">
            <a:extLst>
              <a:ext uri="{FF2B5EF4-FFF2-40B4-BE49-F238E27FC236}">
                <a16:creationId xmlns:a16="http://schemas.microsoft.com/office/drawing/2014/main" id="{B3A94144-B490-0E70-09D8-CFA8600152AA}"/>
              </a:ext>
            </a:extLst>
          </p:cNvPr>
          <p:cNvSpPr>
            <a:spLocks noGrp="1" noChangeArrowheads="1"/>
          </p:cNvSpPr>
          <p:nvPr>
            <p:ph type="dt" sz="half" idx="10"/>
          </p:nvPr>
        </p:nvSpPr>
        <p:spPr>
          <a:ln/>
        </p:spPr>
        <p:txBody>
          <a:bodyPr/>
          <a:lstStyle>
            <a:lvl1pPr>
              <a:defRPr/>
            </a:lvl1pPr>
          </a:lstStyle>
          <a:p>
            <a:fld id="{E683D260-024B-4880-AA3C-87BDCEB77A1D}" type="datetime1">
              <a:rPr lang="en-US" altLang="en-US" smtClean="0"/>
              <a:pPr/>
              <a:t>6/2/2023</a:t>
            </a:fld>
            <a:endParaRPr lang="en-US" altLang="en-US" dirty="0"/>
          </a:p>
        </p:txBody>
      </p:sp>
      <p:sp>
        <p:nvSpPr>
          <p:cNvPr id="6" name="Footer Placeholder 4">
            <a:extLst>
              <a:ext uri="{FF2B5EF4-FFF2-40B4-BE49-F238E27FC236}">
                <a16:creationId xmlns:a16="http://schemas.microsoft.com/office/drawing/2014/main" id="{CEDD7873-6394-CE56-2BCD-0E7E24AF25B3}"/>
              </a:ext>
            </a:extLst>
          </p:cNvPr>
          <p:cNvSpPr>
            <a:spLocks noGrp="1" noChangeArrowheads="1"/>
          </p:cNvSpPr>
          <p:nvPr>
            <p:ph type="ftr" sz="quarter" idx="11"/>
          </p:nvPr>
        </p:nvSpPr>
        <p:spPr>
          <a:ln/>
        </p:spPr>
        <p:txBody>
          <a:bodyPr/>
          <a:lstStyle>
            <a:lvl1pPr>
              <a:defRPr/>
            </a:lvl1pPr>
          </a:lstStyle>
          <a:p>
            <a:endParaRPr lang="en-US" altLang="en-US" dirty="0"/>
          </a:p>
        </p:txBody>
      </p:sp>
      <p:sp>
        <p:nvSpPr>
          <p:cNvPr id="7" name="Slide Number Placeholder 5">
            <a:extLst>
              <a:ext uri="{FF2B5EF4-FFF2-40B4-BE49-F238E27FC236}">
                <a16:creationId xmlns:a16="http://schemas.microsoft.com/office/drawing/2014/main" id="{04F1AAC7-77C1-3F01-E7D3-B231D15C791D}"/>
              </a:ext>
            </a:extLst>
          </p:cNvPr>
          <p:cNvSpPr>
            <a:spLocks noGrp="1"/>
          </p:cNvSpPr>
          <p:nvPr>
            <p:ph type="sldNum" sz="quarter" idx="12"/>
          </p:nvPr>
        </p:nvSpPr>
        <p:spPr/>
        <p:txBody>
          <a:bodyPr/>
          <a:lstStyle>
            <a:lvl1pPr>
              <a:defRPr/>
            </a:lvl1pPr>
          </a:lstStyle>
          <a:p>
            <a:fld id="{85E3C4C7-92F2-447F-AF04-845A75E40095}" type="slidenum">
              <a:rPr lang="en-US" altLang="en-US" smtClean="0"/>
              <a:pPr/>
              <a:t>‹#›</a:t>
            </a:fld>
            <a:endParaRPr lang="en-US" altLang="en-US" dirty="0"/>
          </a:p>
        </p:txBody>
      </p:sp>
    </p:spTree>
    <p:extLst>
      <p:ext uri="{BB962C8B-B14F-4D97-AF65-F5344CB8AC3E}">
        <p14:creationId xmlns:p14="http://schemas.microsoft.com/office/powerpoint/2010/main" val="304752096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1.png"/><Relationship Id="rId5" Type="http://schemas.openxmlformats.org/officeDocument/2006/relationships/slideLayout" Target="../slideLayouts/slideLayout27.xml"/><Relationship Id="rId10"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934E094-50DF-1DFF-4B48-B10934B0DE1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332FF2B8-7311-24B0-D7CE-38EADD0179CE}"/>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Date Placeholder 3">
            <a:extLst>
              <a:ext uri="{FF2B5EF4-FFF2-40B4-BE49-F238E27FC236}">
                <a16:creationId xmlns:a16="http://schemas.microsoft.com/office/drawing/2014/main" id="{6768F9A7-1907-F168-46BF-C4EB35B74D05}"/>
              </a:ext>
            </a:extLst>
          </p:cNvPr>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451F551F-9100-4BC5-B1FB-8F4790D5B141}" type="datetime1">
              <a:rPr lang="en-US" altLang="en-US" smtClean="0"/>
              <a:pPr/>
              <a:t>6/2/2023</a:t>
            </a:fld>
            <a:endParaRPr lang="en-US" altLang="en-US" dirty="0"/>
          </a:p>
        </p:txBody>
      </p:sp>
      <p:sp>
        <p:nvSpPr>
          <p:cNvPr id="1029" name="Footer Placeholder 4">
            <a:extLst>
              <a:ext uri="{FF2B5EF4-FFF2-40B4-BE49-F238E27FC236}">
                <a16:creationId xmlns:a16="http://schemas.microsoft.com/office/drawing/2014/main" id="{5D60D089-B4F0-BBF1-5F7F-8EC559AE2356}"/>
              </a:ext>
            </a:extLst>
          </p:cNvPr>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en-US" altLang="en-US" dirty="0"/>
          </a:p>
        </p:txBody>
      </p:sp>
      <p:sp>
        <p:nvSpPr>
          <p:cNvPr id="6" name="Slide Number Placeholder 5">
            <a:extLst>
              <a:ext uri="{FF2B5EF4-FFF2-40B4-BE49-F238E27FC236}">
                <a16:creationId xmlns:a16="http://schemas.microsoft.com/office/drawing/2014/main" id="{69760F5E-3594-E006-E892-B5F7AC8BEF0E}"/>
              </a:ext>
            </a:extLst>
          </p:cNvPr>
          <p:cNvSpPr>
            <a:spLocks noGrp="1"/>
          </p:cNvSpPr>
          <p:nvPr>
            <p:ph type="sldNum" sz="quarter" idx="4"/>
          </p:nvPr>
        </p:nvSpPr>
        <p:spPr>
          <a:xfrm>
            <a:off x="6553200" y="6356350"/>
            <a:ext cx="2133600" cy="365125"/>
          </a:xfrm>
          <a:prstGeom prst="rect">
            <a:avLst/>
          </a:prstGeom>
          <a:noFill/>
          <a:ln w="9525" cap="flat" cmpd="sng" algn="ctr">
            <a:noFill/>
            <a:prstDash val="solid"/>
            <a:round/>
            <a:headEnd type="none" w="med" len="med"/>
            <a:tailEnd type="none" w="med" len="med"/>
          </a:ln>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939D137F-51B6-4EF7-A895-C2ABC2751E56}" type="slidenum">
              <a:rPr lang="en-US" altLang="en-US" smtClean="0"/>
              <a:pPr/>
              <a:t>‹#›</a:t>
            </a:fld>
            <a:endParaRPr lang="en-US" altLang="en-US" dirty="0"/>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ctr" rtl="0" fontAlgn="base">
        <a:spcBef>
          <a:spcPct val="0"/>
        </a:spcBef>
        <a:spcAft>
          <a:spcPct val="0"/>
        </a:spcAft>
        <a:defRPr sz="4400" kern="1200">
          <a:solidFill>
            <a:srgbClr val="000000"/>
          </a:solidFill>
          <a:latin typeface="+mj-lt"/>
          <a:ea typeface="+mj-ea"/>
          <a:cs typeface="+mj-cs"/>
        </a:defRPr>
      </a:lvl1pPr>
      <a:lvl2pPr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2pPr>
      <a:lvl3pPr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3pPr>
      <a:lvl4pPr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4pPr>
      <a:lvl5pPr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5pPr>
      <a:lvl6pPr marL="457200"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6pPr>
      <a:lvl7pPr marL="914400"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7pPr>
      <a:lvl8pPr marL="1371600"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8pPr>
      <a:lvl9pPr marL="1828800"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rgbClr val="000000"/>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rgbClr val="000000"/>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rgbClr val="000000"/>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rgbClr val="000000"/>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F371AD98-121C-310C-869B-ACF46B69ED3B}"/>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a:extLst>
              <a:ext uri="{FF2B5EF4-FFF2-40B4-BE49-F238E27FC236}">
                <a16:creationId xmlns:a16="http://schemas.microsoft.com/office/drawing/2014/main" id="{E45D67F0-C8BA-CEB1-6684-933B3E567DE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2052" name="Date Placeholder 3">
            <a:extLst>
              <a:ext uri="{FF2B5EF4-FFF2-40B4-BE49-F238E27FC236}">
                <a16:creationId xmlns:a16="http://schemas.microsoft.com/office/drawing/2014/main" id="{85D124A9-BDE1-DEAC-2C0F-D57D6C37BA7C}"/>
              </a:ext>
            </a:extLst>
          </p:cNvPr>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cs typeface="Arial" panose="020B0604020202020204" pitchFamily="34" charset="0"/>
              </a:defRPr>
            </a:lvl1pPr>
          </a:lstStyle>
          <a:p>
            <a:fld id="{FD418CBA-CFA4-4005-B64E-4EBFEF05F162}" type="datetime1">
              <a:rPr lang="en-US" altLang="en-US" smtClean="0"/>
              <a:pPr/>
              <a:t>6/2/2023</a:t>
            </a:fld>
            <a:endParaRPr lang="en-US" altLang="en-US" dirty="0"/>
          </a:p>
        </p:txBody>
      </p:sp>
      <p:sp>
        <p:nvSpPr>
          <p:cNvPr id="2053" name="Footer Placeholder 4">
            <a:extLst>
              <a:ext uri="{FF2B5EF4-FFF2-40B4-BE49-F238E27FC236}">
                <a16:creationId xmlns:a16="http://schemas.microsoft.com/office/drawing/2014/main" id="{D4687D50-781B-EBFA-4D93-95F0C72DBB44}"/>
              </a:ext>
            </a:extLst>
          </p:cNvPr>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cs typeface="Arial" panose="020B0604020202020204" pitchFamily="34" charset="0"/>
              </a:defRPr>
            </a:lvl1pPr>
          </a:lstStyle>
          <a:p>
            <a:endParaRPr lang="en-US" altLang="en-US" dirty="0"/>
          </a:p>
        </p:txBody>
      </p:sp>
      <p:sp>
        <p:nvSpPr>
          <p:cNvPr id="6" name="Slide Number Placeholder 5">
            <a:extLst>
              <a:ext uri="{FF2B5EF4-FFF2-40B4-BE49-F238E27FC236}">
                <a16:creationId xmlns:a16="http://schemas.microsoft.com/office/drawing/2014/main" id="{896D85E5-615D-BA4F-2EB0-5D4986189B28}"/>
              </a:ext>
            </a:extLst>
          </p:cNvPr>
          <p:cNvSpPr>
            <a:spLocks noGrp="1"/>
          </p:cNvSpPr>
          <p:nvPr>
            <p:ph type="sldNum" sz="quarter" idx="4"/>
          </p:nvPr>
        </p:nvSpPr>
        <p:spPr>
          <a:xfrm>
            <a:off x="6553200" y="6356350"/>
            <a:ext cx="2133600" cy="365125"/>
          </a:xfrm>
          <a:prstGeom prst="rect">
            <a:avLst/>
          </a:prstGeom>
          <a:noFill/>
          <a:ln w="9525" cap="flat" cmpd="sng" algn="ctr">
            <a:noFill/>
            <a:prstDash val="solid"/>
            <a:round/>
            <a:headEnd type="none" w="med" len="med"/>
            <a:tailEnd type="none" w="med" len="med"/>
          </a:ln>
        </p:spPr>
        <p:txBody>
          <a:bodyPr vert="horz" wrap="square" lIns="91440" tIns="45720" rIns="91440" bIns="45720" numCol="1" anchor="ctr" anchorCtr="0" compatLnSpc="1">
            <a:prstTxWarp prst="textNoShape">
              <a:avLst/>
            </a:prstTxWarp>
          </a:bodyPr>
          <a:lstStyle>
            <a:lvl1pPr algn="r">
              <a:defRPr sz="1200">
                <a:solidFill>
                  <a:srgbClr val="898989"/>
                </a:solidFill>
                <a:cs typeface="Arial" panose="020B0604020202020204" pitchFamily="34" charset="0"/>
              </a:defRPr>
            </a:lvl1pPr>
          </a:lstStyle>
          <a:p>
            <a:fld id="{56BEB827-73C4-423A-ACE7-1D3CB69B3B6A}" type="slidenum">
              <a:rPr lang="en-US" altLang="en-US" smtClean="0"/>
              <a:pPr/>
              <a:t>‹#›</a:t>
            </a:fld>
            <a:endParaRPr lang="en-US" altLang="en-US" dirty="0"/>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ctr" rtl="0" fontAlgn="base">
        <a:spcBef>
          <a:spcPct val="0"/>
        </a:spcBef>
        <a:spcAft>
          <a:spcPct val="0"/>
        </a:spcAft>
        <a:defRPr sz="4400" kern="1200">
          <a:solidFill>
            <a:srgbClr val="000000"/>
          </a:solidFill>
          <a:latin typeface="+mj-lt"/>
          <a:ea typeface="+mj-ea"/>
          <a:cs typeface="+mj-cs"/>
        </a:defRPr>
      </a:lvl1pPr>
      <a:lvl2pPr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2pPr>
      <a:lvl3pPr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3pPr>
      <a:lvl4pPr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4pPr>
      <a:lvl5pPr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5pPr>
      <a:lvl6pPr marL="457200"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6pPr>
      <a:lvl7pPr marL="914400"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7pPr>
      <a:lvl8pPr marL="1371600"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8pPr>
      <a:lvl9pPr marL="1828800" algn="ctr" rtl="0" fontAlgn="base">
        <a:spcBef>
          <a:spcPct val="0"/>
        </a:spcBef>
        <a:spcAft>
          <a:spcPct val="0"/>
        </a:spcAft>
        <a:defRPr sz="4400">
          <a:solidFill>
            <a:srgbClr val="000000"/>
          </a:solidFill>
          <a:latin typeface="Calibri" panose="020F0502020204030204" pitchFamily="34" charset="0"/>
          <a:cs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rgbClr val="000000"/>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rgbClr val="000000"/>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rgbClr val="000000"/>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rgbClr val="000000"/>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11" name="Google Shape;11;p1">
            <a:extLst>
              <a:ext uri="{FF2B5EF4-FFF2-40B4-BE49-F238E27FC236}">
                <a16:creationId xmlns:a16="http://schemas.microsoft.com/office/drawing/2014/main" id="{930978DB-E57E-82F2-FFF8-7AAEFCF60D25}"/>
              </a:ext>
            </a:extLst>
          </p:cNvPr>
          <p:cNvSpPr txBox="1"/>
          <p:nvPr/>
        </p:nvSpPr>
        <p:spPr>
          <a:xfrm>
            <a:off x="0" y="5970588"/>
            <a:ext cx="9144000" cy="887412"/>
          </a:xfrm>
          <a:prstGeom prst="rect">
            <a:avLst/>
          </a:prstGeom>
          <a:solidFill>
            <a:srgbClr val="FFFFFF"/>
          </a:solid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endParaRPr>
          </a:p>
        </p:txBody>
      </p:sp>
      <p:sp>
        <p:nvSpPr>
          <p:cNvPr id="12" name="Google Shape;12;p1">
            <a:extLst>
              <a:ext uri="{FF2B5EF4-FFF2-40B4-BE49-F238E27FC236}">
                <a16:creationId xmlns:a16="http://schemas.microsoft.com/office/drawing/2014/main" id="{D3B487FE-A36D-E2EA-03AC-F5F780022713}"/>
              </a:ext>
            </a:extLst>
          </p:cNvPr>
          <p:cNvSpPr txBox="1"/>
          <p:nvPr/>
        </p:nvSpPr>
        <p:spPr>
          <a:xfrm>
            <a:off x="-9525" y="6053138"/>
            <a:ext cx="2249488" cy="712787"/>
          </a:xfrm>
          <a:prstGeom prst="rect">
            <a:avLst/>
          </a:prstGeom>
          <a:solidFill>
            <a:srgbClr val="7030A0"/>
          </a:solid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endParaRPr>
          </a:p>
        </p:txBody>
      </p:sp>
      <p:sp>
        <p:nvSpPr>
          <p:cNvPr id="13" name="Google Shape;13;p1">
            <a:extLst>
              <a:ext uri="{FF2B5EF4-FFF2-40B4-BE49-F238E27FC236}">
                <a16:creationId xmlns:a16="http://schemas.microsoft.com/office/drawing/2014/main" id="{2EBD02CC-D1B3-383E-1045-7523A4B7DF93}"/>
              </a:ext>
            </a:extLst>
          </p:cNvPr>
          <p:cNvSpPr txBox="1"/>
          <p:nvPr/>
        </p:nvSpPr>
        <p:spPr>
          <a:xfrm>
            <a:off x="2359025" y="6043613"/>
            <a:ext cx="6784975" cy="714375"/>
          </a:xfrm>
          <a:prstGeom prst="rect">
            <a:avLst/>
          </a:prstGeom>
          <a:solidFill>
            <a:srgbClr val="94B6D2"/>
          </a:solid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endParaRPr>
          </a:p>
        </p:txBody>
      </p:sp>
      <p:sp>
        <p:nvSpPr>
          <p:cNvPr id="3077" name="Google Shape;14;p1">
            <a:extLst>
              <a:ext uri="{FF2B5EF4-FFF2-40B4-BE49-F238E27FC236}">
                <a16:creationId xmlns:a16="http://schemas.microsoft.com/office/drawing/2014/main" id="{23F85918-48D2-03AC-BAE4-1EE7B96F10FF}"/>
              </a:ext>
            </a:extLst>
          </p:cNvPr>
          <p:cNvSpPr>
            <a:spLocks noGrp="1" noChangeArrowheads="1"/>
          </p:cNvSpPr>
          <p:nvPr>
            <p:ph type="title"/>
          </p:nvPr>
        </p:nvSpPr>
        <p:spPr bwMode="auto">
          <a:xfrm>
            <a:off x="609600" y="6350"/>
            <a:ext cx="8151813"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endParaRPr lang="en-US" altLang="en-US" dirty="0">
              <a:sym typeface="Arial" panose="020B0604020202020204" pitchFamily="34" charset="0"/>
            </a:endParaRPr>
          </a:p>
        </p:txBody>
      </p:sp>
      <p:sp>
        <p:nvSpPr>
          <p:cNvPr id="3078" name="Google Shape;15;p1">
            <a:extLst>
              <a:ext uri="{FF2B5EF4-FFF2-40B4-BE49-F238E27FC236}">
                <a16:creationId xmlns:a16="http://schemas.microsoft.com/office/drawing/2014/main" id="{610B3FC3-B3AE-E6B9-F6B8-4B88CF7B05B6}"/>
              </a:ext>
            </a:extLst>
          </p:cNvPr>
          <p:cNvSpPr>
            <a:spLocks noGrp="1" noChangeArrowheads="1"/>
          </p:cNvSpPr>
          <p:nvPr>
            <p:ph type="body" idx="1"/>
          </p:nvPr>
        </p:nvSpPr>
        <p:spPr bwMode="auto">
          <a:xfrm>
            <a:off x="612775" y="1600200"/>
            <a:ext cx="81518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endParaRPr lang="en-US" altLang="en-US" dirty="0">
              <a:sym typeface="Arial" panose="020B0604020202020204" pitchFamily="34" charset="0"/>
            </a:endParaRPr>
          </a:p>
        </p:txBody>
      </p:sp>
      <p:sp>
        <p:nvSpPr>
          <p:cNvPr id="3079" name="Google Shape;16;p1">
            <a:extLst>
              <a:ext uri="{FF2B5EF4-FFF2-40B4-BE49-F238E27FC236}">
                <a16:creationId xmlns:a16="http://schemas.microsoft.com/office/drawing/2014/main" id="{735320BD-2BDE-7572-ED76-9A1640B74F00}"/>
              </a:ext>
            </a:extLst>
          </p:cNvPr>
          <p:cNvSpPr>
            <a:spLocks noGrp="1" noChangeArrowheads="1"/>
          </p:cNvSpPr>
          <p:nvPr>
            <p:ph type="dt" idx="2"/>
          </p:nvPr>
        </p:nvSpPr>
        <p:spPr bwMode="auto">
          <a:xfrm>
            <a:off x="76200" y="6069013"/>
            <a:ext cx="2055813"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a:buClr>
                <a:srgbClr val="000000"/>
              </a:buClr>
              <a:buSzPts val="1400"/>
              <a:buFont typeface="Arial" panose="020B0604020202020204" pitchFamily="34" charset="0"/>
              <a:buNone/>
              <a:defRPr sz="200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defRPr>
            </a:lvl1pPr>
          </a:lstStyle>
          <a:p>
            <a:endParaRPr lang="en-US" altLang="en-US" dirty="0"/>
          </a:p>
        </p:txBody>
      </p:sp>
      <p:sp>
        <p:nvSpPr>
          <p:cNvPr id="3080" name="Google Shape;17;p1">
            <a:extLst>
              <a:ext uri="{FF2B5EF4-FFF2-40B4-BE49-F238E27FC236}">
                <a16:creationId xmlns:a16="http://schemas.microsoft.com/office/drawing/2014/main" id="{7F88A6C4-8A90-A5B3-AB45-9A3B8BC113D8}"/>
              </a:ext>
            </a:extLst>
          </p:cNvPr>
          <p:cNvSpPr>
            <a:spLocks noGrp="1" noChangeArrowheads="1"/>
          </p:cNvSpPr>
          <p:nvPr>
            <p:ph type="ftr" idx="3"/>
          </p:nvPr>
        </p:nvSpPr>
        <p:spPr bwMode="auto">
          <a:xfrm>
            <a:off x="2085975" y="236538"/>
            <a:ext cx="586581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r">
              <a:buClr>
                <a:srgbClr val="000000"/>
              </a:buClr>
              <a:buSzPts val="1400"/>
              <a:buFont typeface="Arial" panose="020B0604020202020204" pitchFamily="34" charset="0"/>
              <a:buNone/>
              <a:defRPr sz="1400">
                <a:solidFill>
                  <a:srgbClr val="775F55"/>
                </a:solidFill>
                <a:latin typeface="Times New Roman" panose="02020603050405020304" pitchFamily="18" charset="0"/>
                <a:cs typeface="Times New Roman" panose="02020603050405020304" pitchFamily="18" charset="0"/>
                <a:sym typeface="Times New Roman" panose="02020603050405020304" pitchFamily="18" charset="0"/>
              </a:defRPr>
            </a:lvl1pPr>
          </a:lstStyle>
          <a:p>
            <a:endParaRPr lang="en-US" altLang="en-US" dirty="0"/>
          </a:p>
        </p:txBody>
      </p:sp>
      <p:sp>
        <p:nvSpPr>
          <p:cNvPr id="18" name="Google Shape;18;p1">
            <a:extLst>
              <a:ext uri="{FF2B5EF4-FFF2-40B4-BE49-F238E27FC236}">
                <a16:creationId xmlns:a16="http://schemas.microsoft.com/office/drawing/2014/main" id="{DF77993A-ABEB-7896-694F-9EDC1D0B1178}"/>
              </a:ext>
            </a:extLst>
          </p:cNvPr>
          <p:cNvSpPr txBox="1">
            <a:spLocks noGrp="1"/>
          </p:cNvSpPr>
          <p:nvPr>
            <p:ph type="sldNum" idx="12"/>
          </p:nvPr>
        </p:nvSpPr>
        <p:spPr>
          <a:xfrm>
            <a:off x="8001000" y="228600"/>
            <a:ext cx="836613" cy="379413"/>
          </a:xfrm>
          <a:prstGeom prst="rect">
            <a:avLst/>
          </a:prstGeom>
          <a:noFill/>
          <a:ln>
            <a:noFill/>
          </a:ln>
        </p:spPr>
        <p:txBody>
          <a:bodyPr vert="horz" wrap="square" lIns="90000" tIns="46800" rIns="90000" bIns="46800" numCol="1" anchor="ctr" anchorCtr="0" compatLnSpc="1">
            <a:prstTxWarp prst="textNoShape">
              <a:avLst/>
            </a:prstTxWarp>
            <a:noAutofit/>
          </a:bodyPr>
          <a:lstStyle>
            <a:lvl1pPr algn="ctr">
              <a:buClr>
                <a:srgbClr val="775F55"/>
              </a:buClr>
              <a:buSzPts val="1400"/>
              <a:buFont typeface="Times New Roman" panose="02020603050405020304" pitchFamily="18" charset="0"/>
              <a:buNone/>
              <a:defRPr sz="1400">
                <a:solidFill>
                  <a:srgbClr val="775F55"/>
                </a:solidFill>
                <a:latin typeface="Times New Roman" panose="02020603050405020304" pitchFamily="18" charset="0"/>
                <a:cs typeface="Times New Roman" panose="02020603050405020304" pitchFamily="18" charset="0"/>
                <a:sym typeface="Times New Roman" panose="02020603050405020304" pitchFamily="18" charset="0"/>
              </a:defRPr>
            </a:lvl1pPr>
          </a:lstStyle>
          <a:p>
            <a:fld id="{E8AB43D5-11C8-4472-8ADD-E340B3E480B2}"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3730"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Lst>
  <p:txStyles>
    <p:titleStyle>
      <a:defPPr marR="0" lvl="0" algn="l" rtl="0">
        <a:lnSpc>
          <a:spcPct val="100000"/>
        </a:lnSpc>
        <a:spcBef>
          <a:spcPct val="0"/>
        </a:spcBef>
        <a:spcAft>
          <a:spcPct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Times New Roman" panose="02020603050405020304" pitchFamily="18" charset="0"/>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L="342900"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Times New Roman" panose="02020603050405020304" pitchFamily="18" charset="0"/>
          <a:ea typeface="Times New Roman" panose="02020603050405020304" pitchFamily="18" charset="0"/>
          <a:cs typeface="Arial"/>
          <a:sym typeface="Arial" panose="020B0604020202020204" pitchFamily="34" charset="0"/>
        </a:defRPr>
      </a:lvl1pPr>
      <a:lvl2pPr marL="342900" lvl="1"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342900" lvl="2"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342900" lvl="3"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342900" lvl="4"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11" name="Google Shape;11;p1">
            <a:extLst>
              <a:ext uri="{FF2B5EF4-FFF2-40B4-BE49-F238E27FC236}">
                <a16:creationId xmlns:a16="http://schemas.microsoft.com/office/drawing/2014/main" id="{2E55DDD1-591D-0D57-AA01-B98AD49B049D}"/>
              </a:ext>
            </a:extLst>
          </p:cNvPr>
          <p:cNvSpPr txBox="1"/>
          <p:nvPr/>
        </p:nvSpPr>
        <p:spPr>
          <a:xfrm>
            <a:off x="0" y="5970588"/>
            <a:ext cx="9144000" cy="887412"/>
          </a:xfrm>
          <a:prstGeom prst="rect">
            <a:avLst/>
          </a:prstGeom>
          <a:solidFill>
            <a:srgbClr val="FFFFFF"/>
          </a:solid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endParaRPr>
          </a:p>
        </p:txBody>
      </p:sp>
      <p:sp>
        <p:nvSpPr>
          <p:cNvPr id="12" name="Google Shape;12;p1">
            <a:extLst>
              <a:ext uri="{FF2B5EF4-FFF2-40B4-BE49-F238E27FC236}">
                <a16:creationId xmlns:a16="http://schemas.microsoft.com/office/drawing/2014/main" id="{5F7849EE-238C-74E9-E7BF-411DD487CB2C}"/>
              </a:ext>
            </a:extLst>
          </p:cNvPr>
          <p:cNvSpPr txBox="1"/>
          <p:nvPr/>
        </p:nvSpPr>
        <p:spPr>
          <a:xfrm>
            <a:off x="-9525" y="6053138"/>
            <a:ext cx="2249488" cy="712787"/>
          </a:xfrm>
          <a:prstGeom prst="rect">
            <a:avLst/>
          </a:prstGeom>
          <a:solidFill>
            <a:srgbClr val="7030A0"/>
          </a:solid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endParaRPr>
          </a:p>
        </p:txBody>
      </p:sp>
      <p:sp>
        <p:nvSpPr>
          <p:cNvPr id="13" name="Google Shape;13;p1">
            <a:extLst>
              <a:ext uri="{FF2B5EF4-FFF2-40B4-BE49-F238E27FC236}">
                <a16:creationId xmlns:a16="http://schemas.microsoft.com/office/drawing/2014/main" id="{BD05C139-0B8F-C578-1C43-C7E873B84F02}"/>
              </a:ext>
            </a:extLst>
          </p:cNvPr>
          <p:cNvSpPr txBox="1"/>
          <p:nvPr/>
        </p:nvSpPr>
        <p:spPr>
          <a:xfrm>
            <a:off x="2359025" y="6043613"/>
            <a:ext cx="6784975" cy="714375"/>
          </a:xfrm>
          <a:prstGeom prst="rect">
            <a:avLst/>
          </a:prstGeom>
          <a:solidFill>
            <a:srgbClr val="94B6D2"/>
          </a:solid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endParaRPr>
          </a:p>
        </p:txBody>
      </p:sp>
      <p:sp>
        <p:nvSpPr>
          <p:cNvPr id="4101" name="Google Shape;14;p1">
            <a:extLst>
              <a:ext uri="{FF2B5EF4-FFF2-40B4-BE49-F238E27FC236}">
                <a16:creationId xmlns:a16="http://schemas.microsoft.com/office/drawing/2014/main" id="{3B1DF661-8FCE-1D9A-6D14-57B6C8203ED9}"/>
              </a:ext>
            </a:extLst>
          </p:cNvPr>
          <p:cNvSpPr>
            <a:spLocks noGrp="1" noChangeArrowheads="1"/>
          </p:cNvSpPr>
          <p:nvPr>
            <p:ph type="title"/>
          </p:nvPr>
        </p:nvSpPr>
        <p:spPr bwMode="auto">
          <a:xfrm>
            <a:off x="609600" y="6350"/>
            <a:ext cx="8151813"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endParaRPr lang="en-US" altLang="en-US" dirty="0">
              <a:sym typeface="Arial" panose="020B0604020202020204" pitchFamily="34" charset="0"/>
            </a:endParaRPr>
          </a:p>
        </p:txBody>
      </p:sp>
      <p:sp>
        <p:nvSpPr>
          <p:cNvPr id="4102" name="Google Shape;15;p1">
            <a:extLst>
              <a:ext uri="{FF2B5EF4-FFF2-40B4-BE49-F238E27FC236}">
                <a16:creationId xmlns:a16="http://schemas.microsoft.com/office/drawing/2014/main" id="{743DCF51-58E3-F4E1-B953-0BE94372F1F6}"/>
              </a:ext>
            </a:extLst>
          </p:cNvPr>
          <p:cNvSpPr>
            <a:spLocks noGrp="1" noChangeArrowheads="1"/>
          </p:cNvSpPr>
          <p:nvPr>
            <p:ph type="body" idx="1"/>
          </p:nvPr>
        </p:nvSpPr>
        <p:spPr bwMode="auto">
          <a:xfrm>
            <a:off x="612775" y="1600200"/>
            <a:ext cx="81518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endParaRPr lang="en-US" altLang="en-US" dirty="0">
              <a:sym typeface="Arial" panose="020B0604020202020204" pitchFamily="34" charset="0"/>
            </a:endParaRPr>
          </a:p>
        </p:txBody>
      </p:sp>
      <p:sp>
        <p:nvSpPr>
          <p:cNvPr id="4103" name="Google Shape;16;p1">
            <a:extLst>
              <a:ext uri="{FF2B5EF4-FFF2-40B4-BE49-F238E27FC236}">
                <a16:creationId xmlns:a16="http://schemas.microsoft.com/office/drawing/2014/main" id="{0A23EEBB-89EF-2DEE-F61E-0552F8C829EA}"/>
              </a:ext>
            </a:extLst>
          </p:cNvPr>
          <p:cNvSpPr>
            <a:spLocks noGrp="1" noChangeArrowheads="1"/>
          </p:cNvSpPr>
          <p:nvPr>
            <p:ph type="dt" idx="2"/>
          </p:nvPr>
        </p:nvSpPr>
        <p:spPr bwMode="auto">
          <a:xfrm>
            <a:off x="76200" y="6069013"/>
            <a:ext cx="2055813"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ctr">
              <a:buClr>
                <a:srgbClr val="000000"/>
              </a:buClr>
              <a:buSzPts val="1400"/>
              <a:buFont typeface="Arial" panose="020B0604020202020204" pitchFamily="34" charset="0"/>
              <a:buNone/>
              <a:defRPr sz="200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defRPr>
            </a:lvl1pPr>
          </a:lstStyle>
          <a:p>
            <a:endParaRPr lang="en-US" altLang="en-US" dirty="0"/>
          </a:p>
        </p:txBody>
      </p:sp>
      <p:sp>
        <p:nvSpPr>
          <p:cNvPr id="4104" name="Google Shape;17;p1">
            <a:extLst>
              <a:ext uri="{FF2B5EF4-FFF2-40B4-BE49-F238E27FC236}">
                <a16:creationId xmlns:a16="http://schemas.microsoft.com/office/drawing/2014/main" id="{A429A0C9-714F-4D80-EA8D-6679BAE6D780}"/>
              </a:ext>
            </a:extLst>
          </p:cNvPr>
          <p:cNvSpPr>
            <a:spLocks noGrp="1" noChangeArrowheads="1"/>
          </p:cNvSpPr>
          <p:nvPr>
            <p:ph type="ftr" idx="3"/>
          </p:nvPr>
        </p:nvSpPr>
        <p:spPr bwMode="auto">
          <a:xfrm>
            <a:off x="2085975" y="236538"/>
            <a:ext cx="586581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lvl1pPr algn="r">
              <a:buClr>
                <a:srgbClr val="000000"/>
              </a:buClr>
              <a:buSzPts val="1400"/>
              <a:buFont typeface="Arial" panose="020B0604020202020204" pitchFamily="34" charset="0"/>
              <a:buNone/>
              <a:defRPr sz="1400">
                <a:solidFill>
                  <a:srgbClr val="775F55"/>
                </a:solidFill>
                <a:latin typeface="Times New Roman" panose="02020603050405020304" pitchFamily="18" charset="0"/>
                <a:cs typeface="Times New Roman" panose="02020603050405020304" pitchFamily="18" charset="0"/>
                <a:sym typeface="Times New Roman" panose="02020603050405020304" pitchFamily="18" charset="0"/>
              </a:defRPr>
            </a:lvl1pPr>
          </a:lstStyle>
          <a:p>
            <a:endParaRPr lang="en-US" altLang="en-US" dirty="0"/>
          </a:p>
        </p:txBody>
      </p:sp>
      <p:sp>
        <p:nvSpPr>
          <p:cNvPr id="18" name="Google Shape;18;p1">
            <a:extLst>
              <a:ext uri="{FF2B5EF4-FFF2-40B4-BE49-F238E27FC236}">
                <a16:creationId xmlns:a16="http://schemas.microsoft.com/office/drawing/2014/main" id="{D18AC8D6-EDC3-AB3A-3044-038700EB32C6}"/>
              </a:ext>
            </a:extLst>
          </p:cNvPr>
          <p:cNvSpPr txBox="1">
            <a:spLocks noGrp="1"/>
          </p:cNvSpPr>
          <p:nvPr>
            <p:ph type="sldNum" idx="12"/>
          </p:nvPr>
        </p:nvSpPr>
        <p:spPr>
          <a:xfrm>
            <a:off x="8001000" y="228600"/>
            <a:ext cx="836613" cy="379413"/>
          </a:xfrm>
          <a:prstGeom prst="rect">
            <a:avLst/>
          </a:prstGeom>
          <a:noFill/>
          <a:ln>
            <a:noFill/>
          </a:ln>
        </p:spPr>
        <p:txBody>
          <a:bodyPr vert="horz" wrap="square" lIns="90000" tIns="46800" rIns="90000" bIns="46800" numCol="1" anchor="ctr" anchorCtr="0" compatLnSpc="1">
            <a:prstTxWarp prst="textNoShape">
              <a:avLst/>
            </a:prstTxWarp>
            <a:noAutofit/>
          </a:bodyPr>
          <a:lstStyle>
            <a:lvl1pPr algn="ctr">
              <a:buClr>
                <a:srgbClr val="775F55"/>
              </a:buClr>
              <a:buSzPts val="1400"/>
              <a:buFont typeface="Times New Roman" panose="02020603050405020304" pitchFamily="18" charset="0"/>
              <a:buNone/>
              <a:defRPr sz="1400">
                <a:solidFill>
                  <a:srgbClr val="775F55"/>
                </a:solidFill>
                <a:latin typeface="Times New Roman" panose="02020603050405020304" pitchFamily="18" charset="0"/>
                <a:cs typeface="Times New Roman" panose="02020603050405020304" pitchFamily="18" charset="0"/>
                <a:sym typeface="Times New Roman" panose="02020603050405020304" pitchFamily="18" charset="0"/>
              </a:defRPr>
            </a:lvl1pPr>
          </a:lstStyle>
          <a:p>
            <a:fld id="{9ECDFE94-6635-40B2-881D-953ECFE030F9}" type="slidenum">
              <a:rPr lang="en-US" altLang="en-US" smtClean="0"/>
              <a:pPr/>
              <a:t>‹#›</a:t>
            </a:fld>
            <a:endParaRPr lang="en-US" altLang="en-US" dirty="0">
              <a:solidFill>
                <a:srgbClr val="000000"/>
              </a:solidFill>
              <a:cs typeface="Arial" panose="020B0604020202020204" pitchFamily="34" charset="0"/>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3741" r:id="rId1"/>
    <p:sldLayoutId id="2147483745" r:id="rId2"/>
    <p:sldLayoutId id="2147483746" r:id="rId3"/>
    <p:sldLayoutId id="2147483747" r:id="rId4"/>
    <p:sldLayoutId id="2147483748" r:id="rId5"/>
    <p:sldLayoutId id="2147483749" r:id="rId6"/>
    <p:sldLayoutId id="2147483751" r:id="rId7"/>
  </p:sldLayoutIdLst>
  <p:txStyles>
    <p:titleStyle>
      <a:defPPr marR="0" lvl="0" algn="l" rtl="0">
        <a:lnSpc>
          <a:spcPct val="100000"/>
        </a:lnSpc>
        <a:spcBef>
          <a:spcPct val="0"/>
        </a:spcBef>
        <a:spcAft>
          <a:spcPct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imes New Roman" panose="02020603050405020304" pitchFamily="18" charset="0"/>
          <a:ea typeface="Times New Roman" panose="02020603050405020304" pitchFamily="18" charset="0"/>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L="342900"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Times New Roman" panose="02020603050405020304" pitchFamily="18" charset="0"/>
          <a:ea typeface="Times New Roman" panose="02020603050405020304" pitchFamily="18" charset="0"/>
          <a:cs typeface="Arial"/>
          <a:sym typeface="Arial" panose="020B0604020202020204" pitchFamily="34" charset="0"/>
        </a:defRPr>
      </a:lvl1pPr>
      <a:lvl2pPr marL="342900" lvl="1"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2pPr>
      <a:lvl3pPr marL="342900" lvl="2"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3pPr>
      <a:lvl4pPr marL="342900" lvl="3"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4pPr>
      <a:lvl5pPr marL="342900" lvl="4" indent="-342900" algn="l" rtl="0" eaLnBrk="0" fontAlgn="base" hangingPunct="0">
        <a:spcBef>
          <a:spcPct val="0"/>
        </a:spcBef>
        <a:spcAft>
          <a:spcPct val="0"/>
        </a:spcAft>
        <a:buClr>
          <a:srgbClr val="000000"/>
        </a:buClr>
        <a:buFont typeface="Arial" panose="020B0604020202020204" pitchFamily="34" charset="0"/>
        <a:buChar char="•"/>
        <a:defRPr sz="1400">
          <a:solidFill>
            <a:srgbClr val="000000"/>
          </a:solidFill>
          <a:latin typeface="Arial"/>
          <a:ea typeface="Arial"/>
          <a:cs typeface="Arial"/>
          <a:sym typeface="Arial" panose="020B0604020202020204" pitchFamily="34" charset="0"/>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6.jpeg"/><Relationship Id="rId4" Type="http://schemas.openxmlformats.org/officeDocument/2006/relationships/image" Target="../media/image5.jfi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9.jp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19.emf"/><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hyperlink" Target="https://www.semanticscholar.org/author/Chandanb-Patgar/89146094" TargetMode="External"/><Relationship Id="rId3" Type="http://schemas.openxmlformats.org/officeDocument/2006/relationships/hyperlink" Target="https://www.semanticscholar.org/author/Dr.-Syed-Akhter-Hossain/2124555268" TargetMode="External"/><Relationship Id="rId7" Type="http://schemas.openxmlformats.org/officeDocument/2006/relationships/hyperlink" Target="https://www.semanticscholar.org/author/Mahadevaswamy/9107042" TargetMode="External"/><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hyperlink" Target="https://www.semanticscholar.org/author/S.-Akshay/145366111" TargetMode="External"/><Relationship Id="rId11" Type="http://schemas.openxmlformats.org/officeDocument/2006/relationships/image" Target="../media/image2.png"/><Relationship Id="rId5" Type="http://schemas.openxmlformats.org/officeDocument/2006/relationships/hyperlink" Target="https://www.semanticscholar.org/author/Sreevarsha-Prakash/144310620" TargetMode="External"/><Relationship Id="rId10" Type="http://schemas.openxmlformats.org/officeDocument/2006/relationships/hyperlink" Target="https://doi.org/10.17577/IJERTV9IS010201" TargetMode="External"/><Relationship Id="rId4" Type="http://schemas.openxmlformats.org/officeDocument/2006/relationships/hyperlink" Target="https://www.semanticscholar.org/author/Adarsh-Patil/2055277975" TargetMode="External"/><Relationship Id="rId9" Type="http://schemas.openxmlformats.org/officeDocument/2006/relationships/hyperlink" Target="https://www.semanticscholar.org/author/J.-SharathKumarA/8988464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Google Shape;94;p13">
            <a:extLst>
              <a:ext uri="{FF2B5EF4-FFF2-40B4-BE49-F238E27FC236}">
                <a16:creationId xmlns:a16="http://schemas.microsoft.com/office/drawing/2014/main" id="{02881913-E473-D960-4A55-5B5717683C0F}"/>
              </a:ext>
            </a:extLst>
          </p:cNvPr>
          <p:cNvSpPr txBox="1"/>
          <p:nvPr/>
        </p:nvSpPr>
        <p:spPr>
          <a:xfrm>
            <a:off x="-252536" y="762000"/>
            <a:ext cx="9396536" cy="2090936"/>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endPar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buClr>
                <a:srgbClr val="0000CC"/>
              </a:buClr>
              <a:buSzPts val="2700"/>
            </a:pPr>
            <a:r>
              <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 </a:t>
            </a:r>
            <a:r>
              <a:rPr lang="en-US" sz="3200" b="1" u="sng"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Door Locking System Using Face Recognition</a:t>
            </a:r>
            <a:r>
              <a:rPr lang="en-US" sz="32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 </a:t>
            </a:r>
            <a:r>
              <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a:t>
            </a:r>
          </a:p>
          <a:p>
            <a:pPr algn="ctr" fontAlgn="auto">
              <a:buClr>
                <a:srgbClr val="0000CC"/>
              </a:buClr>
              <a:buSzPts val="2700"/>
            </a:pPr>
            <a:endParaRPr sz="2800" u="sng"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95" name="Google Shape;95;p13">
            <a:extLst>
              <a:ext uri="{FF2B5EF4-FFF2-40B4-BE49-F238E27FC236}">
                <a16:creationId xmlns:a16="http://schemas.microsoft.com/office/drawing/2014/main" id="{D6146DAC-8E1F-8B76-5E58-1302BF260D61}"/>
              </a:ext>
            </a:extLst>
          </p:cNvPr>
          <p:cNvSpPr txBox="1"/>
          <p:nvPr/>
        </p:nvSpPr>
        <p:spPr>
          <a:xfrm>
            <a:off x="76200" y="2132856"/>
            <a:ext cx="8816280" cy="33812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94970" fontAlgn="auto">
              <a:lnSpc>
                <a:spcPct val="150000"/>
              </a:lnSpc>
              <a:buClr>
                <a:srgbClr val="3333CC"/>
              </a:buClr>
              <a:buSzPts val="2400"/>
            </a:pPr>
            <a:endParaRPr lang="en-US" sz="2400" b="1" dirty="0">
              <a:solidFill>
                <a:schemeClr val="bg2"/>
              </a:solidFill>
              <a:latin typeface="Times New Roman"/>
              <a:ea typeface="Times New Roman" panose="02020603050405020304"/>
              <a:cs typeface="Times New Roman"/>
              <a:sym typeface="Times New Roman"/>
            </a:endParaRPr>
          </a:p>
          <a:p>
            <a:pPr marL="394970" fontAlgn="auto">
              <a:lnSpc>
                <a:spcPct val="150000"/>
              </a:lnSpc>
              <a:buClr>
                <a:srgbClr val="3333CC"/>
              </a:buClr>
              <a:buSzPts val="2400"/>
            </a:pPr>
            <a:endParaRPr lang="en-US" sz="2400" b="1" dirty="0">
              <a:solidFill>
                <a:schemeClr val="bg2"/>
              </a:solidFill>
              <a:latin typeface="Times New Roman"/>
              <a:ea typeface="Times New Roman" panose="02020603050405020304"/>
              <a:cs typeface="Times New Roman"/>
              <a:sym typeface="Times New Roman"/>
            </a:endParaRPr>
          </a:p>
          <a:p>
            <a:pPr marL="394970" fontAlgn="auto">
              <a:lnSpc>
                <a:spcPct val="150000"/>
              </a:lnSpc>
              <a:buClr>
                <a:srgbClr val="3333CC"/>
              </a:buClr>
              <a:buSzPts val="2400"/>
            </a:pPr>
            <a:endParaRPr lang="en-US" sz="2400" b="1" dirty="0">
              <a:ln w="9525" cap="flat" cmpd="sng" algn="ctr">
                <a:noFill/>
                <a:prstDash val="solid"/>
                <a:round/>
                <a:headEnd type="none" w="med" len="med"/>
                <a:tailEnd type="none" w="med" len="med"/>
              </a:ln>
              <a:solidFill>
                <a:schemeClr val="bg2"/>
              </a:solidFill>
              <a:latin typeface="Times New Roman"/>
              <a:ea typeface="Times New Roman" panose="02020603050405020304"/>
              <a:cs typeface="Times New Roman"/>
              <a:sym typeface="Times New Roman"/>
            </a:endParaRPr>
          </a:p>
          <a:p>
            <a:pPr marL="394970" fontAlgn="auto">
              <a:lnSpc>
                <a:spcPct val="150000"/>
              </a:lnSpc>
              <a:buClr>
                <a:srgbClr val="3333CC"/>
              </a:buClr>
              <a:buSzPts val="2400"/>
            </a:pPr>
            <a:r>
              <a:rPr lang="en-US" sz="2400" b="1" dirty="0">
                <a:ln w="9525" cap="flat" cmpd="sng" algn="ctr">
                  <a:noFill/>
                  <a:prstDash val="solid"/>
                  <a:round/>
                  <a:headEnd type="none" w="med" len="med"/>
                  <a:tailEnd type="none" w="med" len="med"/>
                </a:ln>
                <a:solidFill>
                  <a:schemeClr val="bg2"/>
                </a:solidFill>
                <a:latin typeface="Times New Roman"/>
                <a:ea typeface="Times New Roman" panose="02020603050405020304"/>
                <a:cs typeface="Times New Roman"/>
                <a:sym typeface="Times New Roman"/>
              </a:rPr>
              <a:t>By :  </a:t>
            </a:r>
          </a:p>
          <a:p>
            <a:pPr marL="394970" fontAlgn="auto">
              <a:lnSpc>
                <a:spcPct val="150000"/>
              </a:lnSpc>
              <a:buClr>
                <a:srgbClr val="3333CC"/>
              </a:buClr>
              <a:buSzPts val="2400"/>
            </a:pPr>
            <a:r>
              <a:rPr lang="en-US" sz="2400" b="1" dirty="0">
                <a:ln w="9525" cap="flat" cmpd="sng" algn="ctr">
                  <a:noFill/>
                  <a:prstDash val="solid"/>
                  <a:round/>
                  <a:headEnd type="none" w="med" len="med"/>
                  <a:tailEnd type="none" w="med" len="med"/>
                </a:ln>
                <a:solidFill>
                  <a:schemeClr val="bg2"/>
                </a:solidFill>
                <a:latin typeface="Times New Roman"/>
                <a:ea typeface="Times New Roman" panose="02020603050405020304"/>
                <a:cs typeface="Times New Roman"/>
                <a:sym typeface="Times New Roman"/>
              </a:rPr>
              <a:t>   Rishabh Mantri                                                72022536B</a:t>
            </a:r>
          </a:p>
          <a:p>
            <a:pPr marL="394970" fontAlgn="auto">
              <a:lnSpc>
                <a:spcPct val="150000"/>
              </a:lnSpc>
              <a:buClr>
                <a:srgbClr val="3333CC"/>
              </a:buClr>
              <a:buSzPts val="2400"/>
            </a:pPr>
            <a:r>
              <a:rPr lang="en-US" sz="2400" b="1" dirty="0">
                <a:ln w="9525" cap="flat" cmpd="sng" algn="ctr">
                  <a:noFill/>
                  <a:prstDash val="solid"/>
                  <a:round/>
                  <a:headEnd type="none" w="med" len="med"/>
                  <a:tailEnd type="none" w="med" len="med"/>
                </a:ln>
                <a:solidFill>
                  <a:schemeClr val="bg2"/>
                </a:solidFill>
                <a:latin typeface="Times New Roman"/>
                <a:ea typeface="Times New Roman" panose="02020603050405020304"/>
                <a:cs typeface="Times New Roman"/>
                <a:sym typeface="Times New Roman"/>
              </a:rPr>
              <a:t>   Mayur Vishwakarma                                       72022755M</a:t>
            </a:r>
          </a:p>
          <a:p>
            <a:pPr marL="394970" fontAlgn="auto">
              <a:lnSpc>
                <a:spcPct val="150000"/>
              </a:lnSpc>
              <a:buClr>
                <a:srgbClr val="3333CC"/>
              </a:buClr>
              <a:buSzPts val="2400"/>
            </a:pPr>
            <a:r>
              <a:rPr lang="en-US" sz="2400" b="1" dirty="0">
                <a:ln w="9525" cap="flat" cmpd="sng" algn="ctr">
                  <a:noFill/>
                  <a:prstDash val="solid"/>
                  <a:round/>
                  <a:headEnd type="none" w="med" len="med"/>
                  <a:tailEnd type="none" w="med" len="med"/>
                </a:ln>
                <a:solidFill>
                  <a:schemeClr val="bg2"/>
                </a:solidFill>
                <a:latin typeface="Times New Roman"/>
                <a:ea typeface="Times New Roman" panose="02020603050405020304"/>
                <a:cs typeface="Times New Roman"/>
                <a:sym typeface="Times New Roman"/>
              </a:rPr>
              <a:t>   Rohit Kalveni                                                    72022545M</a:t>
            </a:r>
            <a:endParaRPr sz="2400" dirty="0">
              <a:solidFill>
                <a:schemeClr val="bg2"/>
              </a:solidFill>
              <a:latin typeface="Times New Roman"/>
              <a:ea typeface="Times New Roman" panose="02020603050405020304"/>
              <a:cs typeface="Times New Roman"/>
              <a:sym typeface="Times New Roman"/>
            </a:endParaRPr>
          </a:p>
          <a:p>
            <a:pPr marL="394970" algn="ctr" fontAlgn="auto">
              <a:lnSpc>
                <a:spcPct val="150000"/>
              </a:lnSpc>
              <a:buClr>
                <a:srgbClr val="3333CC"/>
              </a:buClr>
              <a:buSzPts val="2400"/>
            </a:pPr>
            <a:r>
              <a:rPr lang="en-US" sz="2400" b="1" dirty="0">
                <a:ln w="9525" cap="flat" cmpd="sng" algn="ctr">
                  <a:noFill/>
                  <a:prstDash val="solid"/>
                  <a:round/>
                  <a:headEnd type="none" w="med" len="med"/>
                  <a:tailEnd type="none" w="med" len="med"/>
                </a:ln>
                <a:solidFill>
                  <a:schemeClr val="bg2"/>
                </a:solidFill>
                <a:latin typeface="Times New Roman"/>
                <a:ea typeface="Times New Roman" panose="02020603050405020304"/>
                <a:cs typeface="Times New Roman"/>
                <a:sym typeface="Times New Roman"/>
              </a:rPr>
              <a:t>                                         </a:t>
            </a:r>
          </a:p>
        </p:txBody>
      </p:sp>
      <p:sp>
        <p:nvSpPr>
          <p:cNvPr id="96" name="Google Shape;96;p13">
            <a:extLst>
              <a:ext uri="{FF2B5EF4-FFF2-40B4-BE49-F238E27FC236}">
                <a16:creationId xmlns:a16="http://schemas.microsoft.com/office/drawing/2014/main" id="{5AC47524-1356-3AEF-ECD4-B1CD04853CF3}"/>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endParaRPr>
          </a:p>
        </p:txBody>
      </p:sp>
      <p:sp>
        <p:nvSpPr>
          <p:cNvPr id="97" name="Google Shape;97;p13">
            <a:extLst>
              <a:ext uri="{FF2B5EF4-FFF2-40B4-BE49-F238E27FC236}">
                <a16:creationId xmlns:a16="http://schemas.microsoft.com/office/drawing/2014/main" id="{E50A99D1-80CE-2A9F-4D79-B7751563EED4}"/>
              </a:ext>
            </a:extLst>
          </p:cNvPr>
          <p:cNvSpPr txBox="1"/>
          <p:nvPr/>
        </p:nvSpPr>
        <p:spPr>
          <a:xfrm>
            <a:off x="762000" y="113211"/>
            <a:ext cx="7772400" cy="609600"/>
          </a:xfrm>
          <a:prstGeom prst="rect">
            <a:avLst/>
          </a:prstGeom>
          <a:noFill/>
          <a:ln>
            <a:noFill/>
          </a:ln>
        </p:spPr>
        <p:txBody>
          <a:bodyPr spcFirstLastPara="1" lIns="90000" tIns="46800" rIns="90000" bIns="468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42900" indent="-340995" algn="ctr" fontAlgn="auto">
              <a:buSzPts val="1400"/>
            </a:pPr>
            <a:r>
              <a:rPr lang="en-US" b="1" dirty="0">
                <a:ln w="9525" cap="flat" cmpd="sng" algn="ctr">
                  <a:noFill/>
                  <a:prstDash val="solid"/>
                  <a:round/>
                  <a:headEnd type="none" w="med" len="med"/>
                  <a:tailEnd type="none" w="med" len="med"/>
                </a:ln>
                <a:latin typeface="Times New Roman" panose="02020603050405020304" pitchFamily="18" charset="0"/>
              </a:rPr>
              <a:t>Sinhgad College of Engineering, Pune – 41.</a:t>
            </a:r>
          </a:p>
          <a:p>
            <a:pPr marL="342900" indent="-340995" algn="ctr" fontAlgn="auto">
              <a:spcBef>
                <a:spcPts val="300"/>
              </a:spcBef>
              <a:buSzPts val="1400"/>
            </a:pPr>
            <a:r>
              <a:rPr lang="en-US" b="1" i="1" dirty="0">
                <a:ln w="9525" cap="flat" cmpd="sng" algn="ctr">
                  <a:noFill/>
                  <a:prstDash val="solid"/>
                  <a:round/>
                  <a:headEnd type="none" w="med" len="med"/>
                  <a:tailEnd type="none" w="med" len="med"/>
                </a:ln>
                <a:latin typeface="Times New Roman" panose="02020603050405020304" pitchFamily="18" charset="0"/>
              </a:rPr>
              <a:t>Department of Electronics &amp; Telecommunication Engineering</a:t>
            </a:r>
          </a:p>
        </p:txBody>
      </p:sp>
      <p:cxnSp>
        <p:nvCxnSpPr>
          <p:cNvPr id="29702" name="Google Shape;98;p13">
            <a:extLst>
              <a:ext uri="{FF2B5EF4-FFF2-40B4-BE49-F238E27FC236}">
                <a16:creationId xmlns:a16="http://schemas.microsoft.com/office/drawing/2014/main" id="{148C8E8F-EC44-6703-0F4D-C6103AE93EB1}"/>
              </a:ext>
            </a:extLst>
          </p:cNvPr>
          <p:cNvCxnSpPr>
            <a:cxnSpLocks noChangeArrowheads="1" noChangeShapeType="1"/>
          </p:cNvCxnSpPr>
          <p:nvPr/>
        </p:nvCxnSpPr>
        <p:spPr bwMode="auto">
          <a:xfrm>
            <a:off x="0" y="936625"/>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99" name="Google Shape;99;p13">
            <a:extLst>
              <a:ext uri="{FF2B5EF4-FFF2-40B4-BE49-F238E27FC236}">
                <a16:creationId xmlns:a16="http://schemas.microsoft.com/office/drawing/2014/main" id="{B64909BB-559D-BADE-4376-30741711C4D0}"/>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a:ea typeface="Times New Roman" panose="02020603050405020304"/>
                <a:cs typeface="Times New Roman"/>
                <a:sym typeface="Times New Roman"/>
              </a:rPr>
              <a:t>*</a:t>
            </a:r>
          </a:p>
        </p:txBody>
      </p:sp>
      <p:pic>
        <p:nvPicPr>
          <p:cNvPr id="29704" name="Google Shape;100;p13" descr="New Sinhgad_Logo_2013_300">
            <a:extLst>
              <a:ext uri="{FF2B5EF4-FFF2-40B4-BE49-F238E27FC236}">
                <a16:creationId xmlns:a16="http://schemas.microsoft.com/office/drawing/2014/main" id="{E99E2270-CB11-9EAB-EAAD-52B90D457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Rectangle 1">
            <a:extLst>
              <a:ext uri="{FF2B5EF4-FFF2-40B4-BE49-F238E27FC236}">
                <a16:creationId xmlns:a16="http://schemas.microsoft.com/office/drawing/2014/main" id="{EAA96879-2387-3E46-3E31-B380CB1D9071}"/>
              </a:ext>
            </a:extLst>
          </p:cNvPr>
          <p:cNvSpPr/>
          <p:nvPr/>
        </p:nvSpPr>
        <p:spPr>
          <a:xfrm>
            <a:off x="4860032" y="6096000"/>
            <a:ext cx="4207768" cy="6096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ln w="9525" cap="flat" cmpd="sng" algn="ctr">
                  <a:noFill/>
                  <a:prstDash val="solid"/>
                  <a:round/>
                  <a:headEnd type="none" w="med" len="med"/>
                  <a:tailEnd type="none" w="med" len="med"/>
                </a:ln>
                <a:solidFill>
                  <a:schemeClr val="bg2"/>
                </a:solidFill>
                <a:latin typeface="Times New Roman"/>
                <a:ea typeface="Times New Roman" panose="02020603050405020304"/>
                <a:cs typeface="Times New Roman"/>
                <a:sym typeface="Times New Roman"/>
              </a:rPr>
              <a:t> Guide</a:t>
            </a:r>
            <a:r>
              <a:rPr lang="en-US" sz="2400" dirty="0">
                <a:ln w="9525" cap="flat" cmpd="sng" algn="ctr">
                  <a:noFill/>
                  <a:prstDash val="solid"/>
                  <a:round/>
                  <a:headEnd type="none" w="med" len="med"/>
                  <a:tailEnd type="none" w="med" len="med"/>
                </a:ln>
                <a:solidFill>
                  <a:schemeClr val="bg2"/>
                </a:solidFill>
                <a:latin typeface="Times New Roman"/>
                <a:ea typeface="Times New Roman" panose="02020603050405020304"/>
                <a:cs typeface="Times New Roman"/>
                <a:sym typeface="Times New Roman"/>
              </a:rPr>
              <a:t> :- </a:t>
            </a:r>
            <a:r>
              <a:rPr lang="en-US" sz="2400" b="1" dirty="0">
                <a:ln w="9525" cap="flat" cmpd="sng" algn="ctr">
                  <a:noFill/>
                  <a:prstDash val="solid"/>
                  <a:round/>
                  <a:headEnd type="none" w="med" len="med"/>
                  <a:tailEnd type="none" w="med" len="med"/>
                </a:ln>
                <a:solidFill>
                  <a:schemeClr val="bg2"/>
                </a:solidFill>
                <a:latin typeface="Times New Roman"/>
                <a:ea typeface="Times New Roman" panose="02020603050405020304"/>
                <a:cs typeface="Times New Roman"/>
                <a:sym typeface="Times New Roman"/>
              </a:rPr>
              <a:t>Prof. A.B. Kale</a:t>
            </a:r>
            <a:endParaRPr lang="en-IN" sz="2400" dirty="0"/>
          </a:p>
        </p:txBody>
      </p:sp>
    </p:spTree>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Google Shape;230;p21">
            <a:extLst>
              <a:ext uri="{FF2B5EF4-FFF2-40B4-BE49-F238E27FC236}">
                <a16:creationId xmlns:a16="http://schemas.microsoft.com/office/drawing/2014/main" id="{8DF7A10F-57CB-279D-5328-B4826840356B}"/>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231" name="Google Shape;231;p21">
            <a:extLst>
              <a:ext uri="{FF2B5EF4-FFF2-40B4-BE49-F238E27FC236}">
                <a16:creationId xmlns:a16="http://schemas.microsoft.com/office/drawing/2014/main" id="{8DB25B87-FC3E-419D-769B-B04DBD4C0440}"/>
              </a:ext>
            </a:extLst>
          </p:cNvPr>
          <p:cNvSpPr txBox="1"/>
          <p:nvPr/>
        </p:nvSpPr>
        <p:spPr>
          <a:xfrm>
            <a:off x="1905000" y="152400"/>
            <a:ext cx="6629400" cy="6096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35844" name="Google Shape;232;p21">
            <a:extLst>
              <a:ext uri="{FF2B5EF4-FFF2-40B4-BE49-F238E27FC236}">
                <a16:creationId xmlns:a16="http://schemas.microsoft.com/office/drawing/2014/main" id="{20E9C3A8-1E1E-532F-DC0E-9D80289E9891}"/>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233" name="Google Shape;233;p21">
            <a:extLst>
              <a:ext uri="{FF2B5EF4-FFF2-40B4-BE49-F238E27FC236}">
                <a16:creationId xmlns:a16="http://schemas.microsoft.com/office/drawing/2014/main" id="{A300E1DE-AFC8-A678-1004-554CBB26561F}"/>
              </a:ext>
            </a:extLst>
          </p:cNvPr>
          <p:cNvSpPr txBox="1"/>
          <p:nvPr/>
        </p:nvSpPr>
        <p:spPr>
          <a:xfrm>
            <a:off x="2362200" y="6049963"/>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235" name="Google Shape;235;p21">
            <a:extLst>
              <a:ext uri="{FF2B5EF4-FFF2-40B4-BE49-F238E27FC236}">
                <a16:creationId xmlns:a16="http://schemas.microsoft.com/office/drawing/2014/main" id="{0FC308C7-A1C0-CEBB-2CBE-2368441C9AE6}"/>
              </a:ext>
            </a:extLst>
          </p:cNvPr>
          <p:cNvSpPr txBox="1"/>
          <p:nvPr/>
        </p:nvSpPr>
        <p:spPr>
          <a:xfrm>
            <a:off x="2797175" y="6121400"/>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236" name="Google Shape;236;p21">
            <a:extLst>
              <a:ext uri="{FF2B5EF4-FFF2-40B4-BE49-F238E27FC236}">
                <a16:creationId xmlns:a16="http://schemas.microsoft.com/office/drawing/2014/main" id="{8A585439-FA5C-160C-FCF2-94185DE26E43}"/>
              </a:ext>
            </a:extLst>
          </p:cNvPr>
          <p:cNvSpPr txBox="1"/>
          <p:nvPr/>
        </p:nvSpPr>
        <p:spPr>
          <a:xfrm>
            <a:off x="3440113" y="201613"/>
            <a:ext cx="2281237" cy="5207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237" name="Google Shape;237;p21">
            <a:extLst>
              <a:ext uri="{FF2B5EF4-FFF2-40B4-BE49-F238E27FC236}">
                <a16:creationId xmlns:a16="http://schemas.microsoft.com/office/drawing/2014/main" id="{E00E73B8-6B25-E631-CBB8-D1313ACA4E7C}"/>
              </a:ext>
            </a:extLst>
          </p:cNvPr>
          <p:cNvSpPr txBox="1"/>
          <p:nvPr/>
        </p:nvSpPr>
        <p:spPr>
          <a:xfrm>
            <a:off x="8253413"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3831E704-8EE7-4A8F-9ABE-25C94B7765E5}"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10</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238" name="Google Shape;238;p21">
            <a:extLst>
              <a:ext uri="{FF2B5EF4-FFF2-40B4-BE49-F238E27FC236}">
                <a16:creationId xmlns:a16="http://schemas.microsoft.com/office/drawing/2014/main" id="{B9B22484-A353-C87F-B7F2-9B96F7ACFA74}"/>
              </a:ext>
            </a:extLst>
          </p:cNvPr>
          <p:cNvSpPr txBox="1"/>
          <p:nvPr/>
        </p:nvSpPr>
        <p:spPr>
          <a:xfrm>
            <a:off x="2286000" y="152400"/>
            <a:ext cx="6629400" cy="523180"/>
          </a:xfrm>
          <a:prstGeom prst="rect">
            <a:avLst/>
          </a:prstGeom>
          <a:noFill/>
          <a:ln>
            <a:noFill/>
          </a:ln>
        </p:spPr>
        <p:txBody>
          <a:bodyPr spcFirstLastPara="1" wrap="square" lIns="91425" tIns="45700" rIns="91425" bIns="4570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3400"/>
              <a:buFont typeface="Twentieth Century"/>
              <a:buNone/>
            </a:pPr>
            <a:r>
              <a:rPr lang="en-US" sz="28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BLOCK  DIAGRAM DESCRIPTION</a:t>
            </a:r>
          </a:p>
        </p:txBody>
      </p:sp>
      <p:sp>
        <p:nvSpPr>
          <p:cNvPr id="239" name="Google Shape;239;p21">
            <a:extLst>
              <a:ext uri="{FF2B5EF4-FFF2-40B4-BE49-F238E27FC236}">
                <a16:creationId xmlns:a16="http://schemas.microsoft.com/office/drawing/2014/main" id="{A68CE640-A70C-72B1-85EA-0A98AD19E84D}"/>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35851" name="Google Shape;240;p21" descr="New Sinhgad_Logo_2013_300">
            <a:extLst>
              <a:ext uri="{FF2B5EF4-FFF2-40B4-BE49-F238E27FC236}">
                <a16:creationId xmlns:a16="http://schemas.microsoft.com/office/drawing/2014/main" id="{2552006A-1AB9-6CE7-CDCD-029BD0807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6" name="TextBox 45">
            <a:extLst>
              <a:ext uri="{FF2B5EF4-FFF2-40B4-BE49-F238E27FC236}">
                <a16:creationId xmlns:a16="http://schemas.microsoft.com/office/drawing/2014/main" id="{178D91E8-1E39-554D-9DE2-DC7983427754}"/>
              </a:ext>
            </a:extLst>
          </p:cNvPr>
          <p:cNvSpPr txBox="1"/>
          <p:nvPr/>
        </p:nvSpPr>
        <p:spPr>
          <a:xfrm>
            <a:off x="76200" y="887414"/>
            <a:ext cx="8991600" cy="830997"/>
          </a:xfrm>
          <a:prstGeom prst="rect">
            <a:avLst/>
          </a:prstGeom>
          <a:noFill/>
          <a:ln w="9525" cap="flat" cmpd="sng" algn="ctr">
            <a:noFill/>
            <a:prstDash val="solid"/>
            <a:round/>
            <a:headEnd type="none" w="med" len="med"/>
            <a:tailEnd type="none" w="med" len="med"/>
          </a:ln>
        </p:spPr>
        <p:txBody>
          <a:bodyPr wrap="square">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457200" indent="-457200" fontAlgn="auto">
              <a:buFont typeface="+mj-lt"/>
              <a:buAutoNum type="arabicPeriod"/>
            </a:pPr>
            <a:endParaRPr lang="en-US" sz="2400" b="1" dirty="0">
              <a:ln w="9525" cap="flat" cmpd="sng" algn="ctr">
                <a:noFill/>
                <a:prstDash val="solid"/>
                <a:round/>
                <a:headEnd type="none" w="med" len="med"/>
                <a:tailEnd type="none" w="med" len="med"/>
              </a:ln>
              <a:latin typeface="Times New Roman" panose="02020603050405020304" pitchFamily="18" charset="0"/>
              <a:ea typeface="Abadi Extra Light" pitchFamily="2" charset="0"/>
              <a:cs typeface="Times New Roman" panose="02020603050405020304" pitchFamily="18" charset="0"/>
            </a:endParaRPr>
          </a:p>
          <a:p>
            <a:pPr marL="457200" indent="-457200" fontAlgn="auto">
              <a:buFont typeface="+mj-lt"/>
              <a:buAutoNum type="arabicPeriod"/>
            </a:pPr>
            <a:endParaRPr lang="en-US" sz="2400" b="1" dirty="0">
              <a:ln w="9525" cap="flat" cmpd="sng" algn="ctr">
                <a:noFill/>
                <a:prstDash val="solid"/>
                <a:round/>
                <a:headEnd type="none" w="med" len="med"/>
                <a:tailEnd type="none" w="med" len="med"/>
              </a:ln>
              <a:latin typeface="Times New Roman" panose="02020603050405020304" pitchFamily="18" charset="0"/>
              <a:ea typeface="Abadi Extra Light" pitchFamily="2" charset="0"/>
              <a:cs typeface="Times New Roman" panose="02020603050405020304" pitchFamily="18" charset="0"/>
            </a:endParaRPr>
          </a:p>
        </p:txBody>
      </p:sp>
      <p:sp>
        <p:nvSpPr>
          <p:cNvPr id="2" name="Rectangle 1">
            <a:extLst>
              <a:ext uri="{FF2B5EF4-FFF2-40B4-BE49-F238E27FC236}">
                <a16:creationId xmlns:a16="http://schemas.microsoft.com/office/drawing/2014/main" id="{348095A1-5C91-4AAD-8A68-036BCA0B829B}"/>
              </a:ext>
            </a:extLst>
          </p:cNvPr>
          <p:cNvSpPr/>
          <p:nvPr/>
        </p:nvSpPr>
        <p:spPr>
          <a:xfrm>
            <a:off x="239702" y="1407686"/>
            <a:ext cx="8686799" cy="4093428"/>
          </a:xfrm>
          <a:prstGeom prst="rect">
            <a:avLst/>
          </a:prstGeom>
        </p:spPr>
        <p:txBody>
          <a:bodyPr wrap="square">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Microcontroller Unit During this diagram i.e., RASPBERRYPI is the brain of the whole design. Because it connects each part of the project with one another.</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 person who arrives outside the door, his/her image is captured victimization the Pi Camera. Then that image is checked within the info that the owner has already created. This all is completed through the GSM module. </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If the image matches with the pre-stored image with in the databases, then through raspberry pi the message is distributed to the relay module to open the door. And if the image doesn’t match them the message can move to the owner through the portal.</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Then the owner can have full authority regarding what to try and do, whether to permit the person or not and consequently, save that person’s information within the prestored info. </a:t>
            </a:r>
          </a:p>
        </p:txBody>
      </p:sp>
    </p:spTree>
    <p:extLst>
      <p:ext uri="{BB962C8B-B14F-4D97-AF65-F5344CB8AC3E}">
        <p14:creationId xmlns:p14="http://schemas.microsoft.com/office/powerpoint/2010/main" val="4061044339"/>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907704" y="-11927"/>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2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Specifications of Hardware</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4" name="Google Shape;434;p31">
            <a:extLst>
              <a:ext uri="{FF2B5EF4-FFF2-40B4-BE49-F238E27FC236}">
                <a16:creationId xmlns:a16="http://schemas.microsoft.com/office/drawing/2014/main" id="{4367296E-1EE5-1207-62E4-3E9C8AD209F5}"/>
              </a:ext>
            </a:extLst>
          </p:cNvPr>
          <p:cNvSpPr txBox="1"/>
          <p:nvPr/>
        </p:nvSpPr>
        <p:spPr>
          <a:xfrm>
            <a:off x="8709" y="657999"/>
            <a:ext cx="9144000" cy="5114924"/>
          </a:xfrm>
          <a:prstGeom prst="rect">
            <a:avLst/>
          </a:prstGeom>
          <a:noFill/>
          <a:ln>
            <a:noFill/>
          </a:ln>
        </p:spPr>
        <p:txBody>
          <a:bodyPr spcFirstLastPara="1" lIns="90000" tIns="82295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42900" indent="-342900" algn="l">
              <a:buFont typeface="Arial" panose="020B0604020202020204" pitchFamily="34" charset="0"/>
              <a:buChar char="•"/>
            </a:pPr>
            <a:r>
              <a:rPr lang="en-IN" sz="2000" b="1" u="sng" dirty="0">
                <a:effectLst/>
                <a:latin typeface="Times New Roman" panose="02020603050405020304" pitchFamily="18" charset="0"/>
                <a:ea typeface="Calibri" panose="020F0502020204030204" pitchFamily="34" charset="0"/>
                <a:cs typeface="Times New Roman" panose="02020603050405020304" pitchFamily="18" charset="0"/>
              </a:rPr>
              <a:t>Raspberry pi 4 :</a:t>
            </a:r>
          </a:p>
          <a:p>
            <a:pPr marL="342900" indent="-342900" algn="l">
              <a:buFont typeface="Arial" panose="020B0604020202020204" pitchFamily="34" charset="0"/>
              <a:buChar char="•"/>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b="1" i="0" dirty="0">
                <a:solidFill>
                  <a:schemeClr val="bg2"/>
                </a:solidFill>
                <a:latin typeface="Times New Roman" panose="02020603050405020304" pitchFamily="18" charset="0"/>
                <a:cs typeface="Times New Roman" panose="02020603050405020304" pitchFamily="18" charset="0"/>
              </a:rPr>
              <a:t>      </a:t>
            </a:r>
            <a:r>
              <a:rPr lang="en-IN" sz="1600" i="0" dirty="0">
                <a:solidFill>
                  <a:schemeClr val="bg2"/>
                </a:solidFill>
                <a:latin typeface="Times New Roman" panose="02020603050405020304" pitchFamily="18" charset="0"/>
                <a:cs typeface="Times New Roman" panose="02020603050405020304" pitchFamily="18" charset="0"/>
              </a:rPr>
              <a:t>1.</a:t>
            </a:r>
            <a:r>
              <a:rPr lang="en-IN" sz="1600" b="1" i="0" dirty="0">
                <a:solidFill>
                  <a:schemeClr val="bg2"/>
                </a:solidFill>
                <a:latin typeface="Times New Roman" panose="02020603050405020304" pitchFamily="18" charset="0"/>
                <a:cs typeface="Times New Roman" panose="02020603050405020304" pitchFamily="18" charset="0"/>
              </a:rPr>
              <a:t>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Processor:</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Broadcom BCM2711, quad-core Cortex-A72 (ARM v8) 64-bit SoC @ 1.5GHz</a:t>
            </a:r>
          </a:p>
          <a:p>
            <a:pPr>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      2.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Memory: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1GB, 2GB or 4GB LPDDR4 (depending on model) </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Connectivity:</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2.4 GHz and 5.0 GHz IEEE 802.11b/g/n/ac wireless LAN, </a:t>
            </a:r>
          </a:p>
          <a:p>
            <a:pPr>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Bluetooth 5.0, </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4.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GPIO:</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Standard 40-pin GPIO header</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5.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Video &amp; sound: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2 × micro-HDMI ports,</a:t>
            </a:r>
          </a:p>
          <a:p>
            <a:pPr>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2-lane MIPI DSI display port </a:t>
            </a:r>
          </a:p>
          <a:p>
            <a:pPr>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2-lane MIPI CSI camera port </a:t>
            </a:r>
          </a:p>
          <a:p>
            <a:pPr>
              <a:lnSpc>
                <a:spcPct val="107000"/>
              </a:lnSpc>
              <a:spcAft>
                <a:spcPts val="800"/>
              </a:spcAft>
            </a:pP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4-pole stereo audio and video port</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6.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SD card support:</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Micro SD card slot for loading operating system and data storage</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7.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Input power: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5V DC via USB-C connector,  5V DC via GPIO header </a:t>
            </a:r>
          </a:p>
          <a:p>
            <a:pPr algn="l"/>
            <a:endParaRPr lang="en-US" sz="1600" i="0" dirty="0">
              <a:solidFill>
                <a:schemeClr val="bg2"/>
              </a:solidFill>
              <a:effectLst/>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11</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 name="Picture 2" descr="A picture containing electronics, circuit&#10;&#10;Description automatically generated">
            <a:extLst>
              <a:ext uri="{FF2B5EF4-FFF2-40B4-BE49-F238E27FC236}">
                <a16:creationId xmlns:a16="http://schemas.microsoft.com/office/drawing/2014/main" id="{4A4D23DF-E04F-5332-C6B2-59EEDE6DB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356" y="2924944"/>
            <a:ext cx="2895600" cy="1714500"/>
          </a:xfrm>
          <a:prstGeom prst="rect">
            <a:avLst/>
          </a:prstGeom>
        </p:spPr>
      </p:pic>
    </p:spTree>
    <p:extLst>
      <p:ext uri="{BB962C8B-B14F-4D97-AF65-F5344CB8AC3E}">
        <p14:creationId xmlns:p14="http://schemas.microsoft.com/office/powerpoint/2010/main" val="1097935571"/>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907704" y="-11927"/>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2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Specifications of Hardware</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4" name="Google Shape;434;p31">
            <a:extLst>
              <a:ext uri="{FF2B5EF4-FFF2-40B4-BE49-F238E27FC236}">
                <a16:creationId xmlns:a16="http://schemas.microsoft.com/office/drawing/2014/main" id="{4367296E-1EE5-1207-62E4-3E9C8AD209F5}"/>
              </a:ext>
            </a:extLst>
          </p:cNvPr>
          <p:cNvSpPr txBox="1"/>
          <p:nvPr/>
        </p:nvSpPr>
        <p:spPr>
          <a:xfrm>
            <a:off x="0" y="760285"/>
            <a:ext cx="9144000" cy="5114924"/>
          </a:xfrm>
          <a:prstGeom prst="rect">
            <a:avLst/>
          </a:prstGeom>
          <a:noFill/>
          <a:ln>
            <a:noFill/>
          </a:ln>
        </p:spPr>
        <p:txBody>
          <a:bodyPr spcFirstLastPara="1" lIns="90000" tIns="82295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1800" b="1" u="sng" kern="100" dirty="0">
                <a:solidFill>
                  <a:srgbClr val="000000"/>
                </a:solidFill>
                <a:effectLst/>
                <a:latin typeface="Times New Roman" panose="02020603050405020304" pitchFamily="18" charset="0"/>
                <a:ea typeface=""/>
              </a:rPr>
              <a:t>Raspberry Cam Module</a:t>
            </a:r>
            <a:r>
              <a:rPr lang="en-IN" sz="1800" kern="100" dirty="0">
                <a:solidFill>
                  <a:srgbClr val="000000"/>
                </a:solidFill>
                <a:latin typeface="Times New Roman" panose="02020603050405020304" pitchFamily="18" charset="0"/>
                <a:ea typeface="SimSun" panose="02010600030101010101" pitchFamily="2" charset="-122"/>
              </a:rPr>
              <a:t> </a:t>
            </a:r>
            <a:r>
              <a:rPr lang="en-IN" sz="2000" b="1" u="sng"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gn="l">
              <a:buFont typeface="Arial" panose="020B0604020202020204" pitchFamily="34" charset="0"/>
              <a:buChar char="•"/>
            </a:pPr>
            <a:endParaRPr lang="en-IN" sz="16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ts val="1800"/>
              </a:lnSpc>
              <a:spcAft>
                <a:spcPts val="800"/>
              </a:spcAft>
              <a:tabLst>
                <a:tab pos="457200" algn="l"/>
              </a:tabLst>
            </a:pPr>
            <a:r>
              <a:rPr lang="en-US" sz="1600" i="0" dirty="0">
                <a:solidFill>
                  <a:schemeClr val="bg2"/>
                </a:solidFill>
                <a:effectLst/>
                <a:latin typeface="Times New Roman" panose="02020603050405020304" pitchFamily="18" charset="0"/>
                <a:cs typeface="Times New Roman" panose="02020603050405020304" pitchFamily="18" charset="0"/>
              </a:rPr>
              <a:t>     1. </a:t>
            </a:r>
            <a:r>
              <a:rPr lang="en-IN" sz="1600" b="1"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Operating Power:  </a:t>
            </a: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60mW /15fps.</a:t>
            </a:r>
            <a:endParaRPr lang="en-IN" sz="16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ts val="1800"/>
              </a:lnSpc>
              <a:spcAft>
                <a:spcPts val="800"/>
              </a:spcAft>
              <a:tabLst>
                <a:tab pos="457200" algn="l"/>
              </a:tabLst>
            </a:pP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2. </a:t>
            </a:r>
            <a:r>
              <a:rPr lang="en-IN" sz="1600" b="1"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Sleeping Mode:  </a:t>
            </a: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&lt; 20uA.</a:t>
            </a:r>
            <a:endParaRPr lang="en-IN" sz="16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ts val="1800"/>
              </a:lnSpc>
              <a:spcAft>
                <a:spcPts val="800"/>
              </a:spcAft>
              <a:tabLst>
                <a:tab pos="457200" algn="l"/>
              </a:tabLst>
            </a:pP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3. </a:t>
            </a:r>
            <a:r>
              <a:rPr lang="en-IN" sz="1600" b="1"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Lens Size:   </a:t>
            </a: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1/6″.</a:t>
            </a:r>
            <a:endParaRPr lang="en-IN" sz="16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ts val="1800"/>
              </a:lnSpc>
              <a:spcAft>
                <a:spcPts val="800"/>
              </a:spcAft>
              <a:tabLst>
                <a:tab pos="457200" algn="l"/>
              </a:tabLst>
            </a:pP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4. </a:t>
            </a:r>
            <a:r>
              <a:rPr lang="en-IN" sz="1600" b="1"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Max. Frame Rate:  </a:t>
            </a: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30fps VGA.</a:t>
            </a:r>
            <a:endParaRPr lang="en-IN" sz="16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ts val="1800"/>
              </a:lnSpc>
              <a:spcAft>
                <a:spcPts val="800"/>
              </a:spcAft>
              <a:tabLst>
                <a:tab pos="457200" algn="l"/>
              </a:tabLst>
            </a:pP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5. </a:t>
            </a:r>
            <a:r>
              <a:rPr lang="en-IN" sz="1600" b="1"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Sensitivity</a:t>
            </a: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1.3V / (Lux-sec).</a:t>
            </a:r>
            <a:endParaRPr lang="en-IN" sz="16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ts val="1800"/>
              </a:lnSpc>
              <a:spcAft>
                <a:spcPts val="800"/>
              </a:spcAft>
              <a:tabLst>
                <a:tab pos="457200" algn="l"/>
              </a:tabLst>
            </a:pP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6. </a:t>
            </a:r>
            <a:r>
              <a:rPr lang="en-IN" sz="1600" b="1"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Dynamic range:  </a:t>
            </a: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52dB.</a:t>
            </a:r>
            <a:endParaRPr lang="en-IN" sz="16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ts val="1800"/>
              </a:lnSpc>
              <a:spcAft>
                <a:spcPts val="800"/>
              </a:spcAft>
              <a:tabLst>
                <a:tab pos="457200" algn="l"/>
              </a:tabLst>
            </a:pP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7. </a:t>
            </a:r>
            <a:r>
              <a:rPr lang="en-IN" sz="1600" b="1"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Electronic Exposure: </a:t>
            </a:r>
            <a:r>
              <a:rPr lang="en-IN"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 1 to 510 row.</a:t>
            </a:r>
          </a:p>
          <a:p>
            <a:pPr lvl="0">
              <a:lnSpc>
                <a:spcPts val="1800"/>
              </a:lnSpc>
              <a:spcAft>
                <a:spcPts val="800"/>
              </a:spcAft>
              <a:tabLst>
                <a:tab pos="457200" algn="l"/>
              </a:tabLst>
            </a:pPr>
            <a:endParaRPr lang="en-IN" sz="1600" dirty="0">
              <a:solidFill>
                <a:schemeClr val="bg2"/>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ts val="1800"/>
              </a:lnSpc>
              <a:spcAft>
                <a:spcPts val="800"/>
              </a:spcAft>
              <a:buFont typeface="Arial" panose="020B0604020202020204" pitchFamily="34" charset="0"/>
              <a:buChar char="•"/>
              <a:tabLst>
                <a:tab pos="457200" algn="l"/>
              </a:tabLst>
            </a:pPr>
            <a:r>
              <a:rPr lang="en-US" sz="2000" b="1" u="sng"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rPr>
              <a:t>Single-Channel Relay Module :</a:t>
            </a:r>
            <a:endParaRPr lang="en-US" sz="2000" b="1"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1600"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     1. </a:t>
            </a:r>
            <a:r>
              <a:rPr lang="en-US" sz="1600" b="1"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Supply voltage:</a:t>
            </a:r>
            <a:r>
              <a:rPr lang="en-US" sz="16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3.75V to 6V</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16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1600" b="1"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Quiescent current :  </a:t>
            </a:r>
            <a:r>
              <a:rPr lang="en-US" sz="16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2mA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16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600" b="1"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Current when the relay is active:  </a:t>
            </a:r>
            <a:r>
              <a:rPr lang="en-US" sz="16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~70mA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16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1600" b="1"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Relay maximum contact voltage :  </a:t>
            </a:r>
            <a:r>
              <a:rPr lang="en-US" sz="16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250Vac or 30Vdc</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16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1600" b="1"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Relay maximum current : </a:t>
            </a:r>
            <a:r>
              <a:rPr lang="en-US" sz="1600" dirty="0">
                <a:solidFill>
                  <a:srgbClr val="303030"/>
                </a:solidFill>
                <a:effectLst/>
                <a:latin typeface="Times New Roman" panose="02020603050405020304" pitchFamily="18" charset="0"/>
                <a:ea typeface="Calibri" panose="020F0502020204030204" pitchFamily="34" charset="0"/>
                <a:cs typeface="Times New Roman" panose="02020603050405020304" pitchFamily="18" charset="0"/>
              </a:rPr>
              <a:t>10A</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ts val="1800"/>
              </a:lnSpc>
              <a:spcAft>
                <a:spcPts val="800"/>
              </a:spcAft>
              <a:tabLst>
                <a:tab pos="457200" algn="l"/>
              </a:tabLst>
            </a:pPr>
            <a:endParaRPr lang="en-IN" sz="20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pPr algn="l"/>
            <a:endParaRPr lang="en-US" sz="1600" i="0" dirty="0">
              <a:solidFill>
                <a:schemeClr val="bg2"/>
              </a:solidFill>
              <a:effectLst/>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12</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4" descr="A close-up of a computer chip&#10;&#10;Description automatically generated with low confidence">
            <a:extLst>
              <a:ext uri="{FF2B5EF4-FFF2-40B4-BE49-F238E27FC236}">
                <a16:creationId xmlns:a16="http://schemas.microsoft.com/office/drawing/2014/main" id="{6CAD77DC-A350-E60F-0EDE-0047114AF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094" y="3948037"/>
            <a:ext cx="2085236" cy="2085236"/>
          </a:xfrm>
          <a:prstGeom prst="rect">
            <a:avLst/>
          </a:prstGeom>
        </p:spPr>
      </p:pic>
      <p:pic>
        <p:nvPicPr>
          <p:cNvPr id="2" name="Picture 1" descr="IMG_256">
            <a:extLst>
              <a:ext uri="{FF2B5EF4-FFF2-40B4-BE49-F238E27FC236}">
                <a16:creationId xmlns:a16="http://schemas.microsoft.com/office/drawing/2014/main" id="{E37CEA26-9794-2096-5BAA-8C3B5C9BEBE5}"/>
              </a:ext>
            </a:extLst>
          </p:cNvPr>
          <p:cNvPicPr>
            <a:picLocks noChangeAspect="1"/>
          </p:cNvPicPr>
          <p:nvPr/>
        </p:nvPicPr>
        <p:blipFill>
          <a:blip r:embed="rId5"/>
          <a:stretch>
            <a:fillRect/>
          </a:stretch>
        </p:blipFill>
        <p:spPr>
          <a:xfrm>
            <a:off x="5322472" y="921213"/>
            <a:ext cx="2933647" cy="2085237"/>
          </a:xfrm>
          <a:prstGeom prst="rect">
            <a:avLst/>
          </a:prstGeom>
          <a:noFill/>
          <a:ln w="9525">
            <a:noFill/>
          </a:ln>
        </p:spPr>
      </p:pic>
    </p:spTree>
    <p:extLst>
      <p:ext uri="{BB962C8B-B14F-4D97-AF65-F5344CB8AC3E}">
        <p14:creationId xmlns:p14="http://schemas.microsoft.com/office/powerpoint/2010/main" val="4068318189"/>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907704" y="-11927"/>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2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Specifications of Hardware</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4" name="Google Shape;434;p31">
            <a:extLst>
              <a:ext uri="{FF2B5EF4-FFF2-40B4-BE49-F238E27FC236}">
                <a16:creationId xmlns:a16="http://schemas.microsoft.com/office/drawing/2014/main" id="{4367296E-1EE5-1207-62E4-3E9C8AD209F5}"/>
              </a:ext>
            </a:extLst>
          </p:cNvPr>
          <p:cNvSpPr txBox="1"/>
          <p:nvPr/>
        </p:nvSpPr>
        <p:spPr>
          <a:xfrm>
            <a:off x="8664" y="657997"/>
            <a:ext cx="9144000" cy="5394325"/>
          </a:xfrm>
          <a:prstGeom prst="rect">
            <a:avLst/>
          </a:prstGeom>
          <a:noFill/>
          <a:ln>
            <a:noFill/>
          </a:ln>
        </p:spPr>
        <p:txBody>
          <a:bodyPr spcFirstLastPara="1" lIns="90000" tIns="82295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r>
              <a:rPr lang="en-IN" sz="1600" b="1" u="sng" dirty="0">
                <a:effectLst/>
                <a:latin typeface="Times New Roman" panose="02020603050405020304" pitchFamily="18" charset="0"/>
                <a:ea typeface="Calibri" panose="020F0502020204030204" pitchFamily="34" charset="0"/>
                <a:cs typeface="Times New Roman" panose="02020603050405020304" pitchFamily="18" charset="0"/>
              </a:rPr>
              <a:t>Node MCU :</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733425" lvl="0" algn="just" fontAlgn="base">
              <a:lnSpc>
                <a:spcPct val="107000"/>
              </a:lnSpc>
              <a:spcAft>
                <a:spcPts val="25"/>
              </a:spcAft>
              <a:buClr>
                <a:srgbClr val="000000"/>
              </a:buClr>
              <a:buSzPts val="1300"/>
            </a:pPr>
            <a:r>
              <a:rPr lang="en-IN" sz="1600" dirty="0">
                <a:latin typeface="Times New Roman" panose="02020603050405020304" pitchFamily="18" charset="0"/>
                <a:ea typeface="Calibri" panose="020F0502020204030204" pitchFamily="34" charset="0"/>
                <a:cs typeface="Times New Roman" panose="02020603050405020304" pitchFamily="18" charset="0"/>
              </a:rPr>
              <a:t>     1.</a:t>
            </a: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t>
            </a:r>
            <a:r>
              <a:rPr lang="en-IN" sz="16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Microcontroller</a:t>
            </a: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Tensilica 32-bit RISC CPU Xtensa LX106</a:t>
            </a:r>
          </a:p>
          <a:p>
            <a:pPr marR="733425" lvl="0" algn="just" fontAlgn="base">
              <a:lnSpc>
                <a:spcPct val="107000"/>
              </a:lnSpc>
              <a:spcAft>
                <a:spcPts val="25"/>
              </a:spcAft>
              <a:buClr>
                <a:srgbClr val="000000"/>
              </a:buClr>
              <a:buSzPts val="1300"/>
            </a:pPr>
            <a:r>
              <a:rPr lang="en-IN" sz="16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t>
            </a: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2.</a:t>
            </a:r>
            <a:r>
              <a:rPr lang="en-IN" sz="16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Operating Voltage</a:t>
            </a: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3.3V</a:t>
            </a:r>
          </a:p>
          <a:p>
            <a:pPr marR="733425" lvl="0" algn="just" fontAlgn="base">
              <a:lnSpc>
                <a:spcPct val="107000"/>
              </a:lnSpc>
              <a:spcAft>
                <a:spcPts val="25"/>
              </a:spcAft>
              <a:buClr>
                <a:srgbClr val="000000"/>
              </a:buClr>
              <a:buSzPts val="1300"/>
            </a:pPr>
            <a:r>
              <a:rPr lang="en-IN" sz="16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t>
            </a: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3. </a:t>
            </a:r>
            <a:r>
              <a:rPr lang="en-IN" sz="16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Input Voltage:</a:t>
            </a: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7-12V</a:t>
            </a:r>
          </a:p>
          <a:p>
            <a:pPr marR="733425" lvl="0" algn="just" fontAlgn="base">
              <a:lnSpc>
                <a:spcPct val="107000"/>
              </a:lnSpc>
              <a:spcAft>
                <a:spcPts val="25"/>
              </a:spcAft>
              <a:buClr>
                <a:srgbClr val="000000"/>
              </a:buClr>
              <a:buSzPts val="1300"/>
            </a:pP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4. </a:t>
            </a:r>
            <a:r>
              <a:rPr lang="en-IN" sz="16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Digital I/O Pins (DIO):</a:t>
            </a: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16</a:t>
            </a:r>
          </a:p>
          <a:p>
            <a:pPr marR="733425" lvl="0" algn="just" fontAlgn="base">
              <a:lnSpc>
                <a:spcPct val="107000"/>
              </a:lnSpc>
              <a:spcAft>
                <a:spcPts val="25"/>
              </a:spcAft>
              <a:buClr>
                <a:srgbClr val="000000"/>
              </a:buClr>
              <a:buSzPts val="1300"/>
            </a:pP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t>
            </a:r>
            <a:r>
              <a:rPr lang="en-IN" sz="1600" dirty="0">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5</a:t>
            </a: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t>
            </a:r>
            <a:r>
              <a:rPr lang="en-IN" sz="16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Analog Input Pins (ADC):</a:t>
            </a: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1</a:t>
            </a:r>
          </a:p>
          <a:p>
            <a:pPr marR="733425" lvl="0" algn="just" fontAlgn="base">
              <a:lnSpc>
                <a:spcPct val="107000"/>
              </a:lnSpc>
              <a:spcAft>
                <a:spcPts val="25"/>
              </a:spcAft>
              <a:buClr>
                <a:srgbClr val="000000"/>
              </a:buClr>
              <a:buSzPts val="1300"/>
            </a:pPr>
            <a:r>
              <a:rPr lang="en-IN" sz="1600" dirty="0">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6. </a:t>
            </a:r>
            <a:r>
              <a:rPr lang="en-IN" sz="16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Flash Memory</a:t>
            </a: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4 MB</a:t>
            </a:r>
          </a:p>
          <a:p>
            <a:pPr marR="733425" lvl="0" algn="just" fontAlgn="base">
              <a:lnSpc>
                <a:spcPct val="107000"/>
              </a:lnSpc>
              <a:spcAft>
                <a:spcPts val="25"/>
              </a:spcAft>
              <a:buClr>
                <a:srgbClr val="000000"/>
              </a:buClr>
              <a:buSzPts val="1300"/>
            </a:pP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7. </a:t>
            </a:r>
            <a:r>
              <a:rPr lang="en-IN" sz="16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Clock Speed:</a:t>
            </a:r>
            <a:r>
              <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80 MHz</a:t>
            </a:r>
          </a:p>
          <a:p>
            <a:r>
              <a:rPr lang="en-IN" sz="1600" dirty="0">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600" b="1"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n-US" sz="1600" i="0" dirty="0">
              <a:solidFill>
                <a:schemeClr val="bg2"/>
              </a:solidFill>
              <a:effectLst/>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13</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 name="Picture 1">
            <a:extLst>
              <a:ext uri="{FF2B5EF4-FFF2-40B4-BE49-F238E27FC236}">
                <a16:creationId xmlns:a16="http://schemas.microsoft.com/office/drawing/2014/main" id="{357DE90F-F6D3-1E29-E213-3FA778325C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50159" y="2666609"/>
            <a:ext cx="3170312" cy="1470764"/>
          </a:xfrm>
          <a:prstGeom prst="rect">
            <a:avLst/>
          </a:prstGeom>
          <a:noFill/>
          <a:ln>
            <a:noFill/>
          </a:ln>
        </p:spPr>
      </p:pic>
    </p:spTree>
    <p:extLst>
      <p:ext uri="{BB962C8B-B14F-4D97-AF65-F5344CB8AC3E}">
        <p14:creationId xmlns:p14="http://schemas.microsoft.com/office/powerpoint/2010/main" val="2232597052"/>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907704" y="-11927"/>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2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Specifications of Hardware</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4" name="Google Shape;434;p31">
            <a:extLst>
              <a:ext uri="{FF2B5EF4-FFF2-40B4-BE49-F238E27FC236}">
                <a16:creationId xmlns:a16="http://schemas.microsoft.com/office/drawing/2014/main" id="{4367296E-1EE5-1207-62E4-3E9C8AD209F5}"/>
              </a:ext>
            </a:extLst>
          </p:cNvPr>
          <p:cNvSpPr txBox="1"/>
          <p:nvPr/>
        </p:nvSpPr>
        <p:spPr>
          <a:xfrm>
            <a:off x="9493" y="586561"/>
            <a:ext cx="9144000" cy="5394325"/>
          </a:xfrm>
          <a:prstGeom prst="rect">
            <a:avLst/>
          </a:prstGeom>
          <a:noFill/>
          <a:ln>
            <a:noFill/>
          </a:ln>
        </p:spPr>
        <p:txBody>
          <a:bodyPr spcFirstLastPara="1" lIns="90000" tIns="82295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IN" sz="20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Solenoid Lock:</a:t>
            </a:r>
          </a:p>
          <a:p>
            <a:pPr marR="733425" lvl="0" algn="just" fontAlgn="base">
              <a:lnSpc>
                <a:spcPct val="107000"/>
              </a:lnSpc>
              <a:spcAft>
                <a:spcPts val="25"/>
              </a:spcAft>
              <a:buClr>
                <a:srgbClr val="000000"/>
              </a:buClr>
              <a:buSzPts val="1300"/>
            </a:pP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R="733425" lvl="0" algn="just" fontAlgn="base">
              <a:lnSpc>
                <a:spcPct val="107000"/>
              </a:lnSpc>
              <a:spcAft>
                <a:spcPts val="25"/>
              </a:spcAft>
              <a:buClr>
                <a:srgbClr val="000000"/>
              </a:buClr>
              <a:buSzPts val="1300"/>
            </a:pPr>
            <a:r>
              <a:rPr lang="en-IN" sz="1600" dirty="0">
                <a:latin typeface="Times New Roman" panose="02020603050405020304" pitchFamily="18" charset="0"/>
                <a:ea typeface="Calibri" panose="020F0502020204030204" pitchFamily="34" charset="0"/>
                <a:cs typeface="Times New Roman" panose="02020603050405020304" pitchFamily="18" charset="0"/>
              </a:rPr>
              <a:t>     1. </a:t>
            </a:r>
            <a:r>
              <a:rPr lang="en-IN" sz="1600" u="none" strike="noStrike" dirty="0">
                <a:solidFill>
                  <a:srgbClr val="000000"/>
                </a:solidFill>
                <a:effectLst/>
                <a:uFill>
                  <a:solidFill>
                    <a:srgbClr val="000000"/>
                  </a:solidFill>
                </a:uFill>
                <a:latin typeface="Times New Roman" panose="02020603050405020304" pitchFamily="18" charset="0"/>
                <a:ea typeface=""/>
                <a:cs typeface="Times New Roman" panose="02020603050405020304" pitchFamily="18" charset="0"/>
              </a:rPr>
              <a:t>Iron Body Material</a:t>
            </a:r>
            <a:endPar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R="733425" lvl="0" algn="just" fontAlgn="base">
              <a:lnSpc>
                <a:spcPct val="107000"/>
              </a:lnSpc>
              <a:spcAft>
                <a:spcPts val="25"/>
              </a:spcAft>
              <a:buClr>
                <a:srgbClr val="000000"/>
              </a:buClr>
              <a:buSzPts val="1300"/>
            </a:pPr>
            <a:r>
              <a:rPr lang="en-IN" sz="1600" u="none" strike="noStrike" dirty="0">
                <a:solidFill>
                  <a:srgbClr val="000000"/>
                </a:solidFill>
                <a:effectLst/>
                <a:uFill>
                  <a:solidFill>
                    <a:srgbClr val="000000"/>
                  </a:solidFill>
                </a:uFill>
                <a:latin typeface="Times New Roman" panose="02020603050405020304" pitchFamily="18" charset="0"/>
                <a:ea typeface=""/>
                <a:cs typeface="Times New Roman" panose="02020603050405020304" pitchFamily="18" charset="0"/>
              </a:rPr>
              <a:t>    2. High quality ultra-compact electric lock.</a:t>
            </a:r>
            <a:endPar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R="733425" lvl="0" algn="just" fontAlgn="base">
              <a:lnSpc>
                <a:spcPct val="107000"/>
              </a:lnSpc>
              <a:spcAft>
                <a:spcPts val="25"/>
              </a:spcAft>
              <a:buClr>
                <a:srgbClr val="000000"/>
              </a:buClr>
              <a:buSzPts val="1300"/>
            </a:pPr>
            <a:r>
              <a:rPr lang="en-IN" sz="1600" u="none" strike="noStrike" dirty="0">
                <a:solidFill>
                  <a:srgbClr val="000000"/>
                </a:solidFill>
                <a:effectLst/>
                <a:uFill>
                  <a:solidFill>
                    <a:srgbClr val="000000"/>
                  </a:solidFill>
                </a:uFill>
                <a:latin typeface="Times New Roman" panose="02020603050405020304" pitchFamily="18" charset="0"/>
                <a:ea typeface=""/>
                <a:cs typeface="Times New Roman" panose="02020603050405020304" pitchFamily="18" charset="0"/>
              </a:rPr>
              <a:t>    3. Rustproof, durable, safe, convenient to use.</a:t>
            </a:r>
            <a:endPar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R="733425" lvl="0" algn="just" fontAlgn="base">
              <a:lnSpc>
                <a:spcPct val="107000"/>
              </a:lnSpc>
              <a:spcAft>
                <a:spcPts val="25"/>
              </a:spcAft>
              <a:buClr>
                <a:srgbClr val="000000"/>
              </a:buClr>
              <a:buSzPts val="1300"/>
            </a:pPr>
            <a:r>
              <a:rPr lang="en-IN" sz="1600" u="none" strike="noStrike" dirty="0">
                <a:solidFill>
                  <a:srgbClr val="000000"/>
                </a:solidFill>
                <a:effectLst/>
                <a:uFill>
                  <a:solidFill>
                    <a:srgbClr val="000000"/>
                  </a:solidFill>
                </a:uFill>
                <a:latin typeface="Times New Roman" panose="02020603050405020304" pitchFamily="18" charset="0"/>
                <a:ea typeface=""/>
                <a:cs typeface="Times New Roman" panose="02020603050405020304" pitchFamily="18" charset="0"/>
              </a:rPr>
              <a:t>    4. Suction tightly sucks the iron, thus locking the door.</a:t>
            </a:r>
            <a:endPar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R="733425" lvl="0" algn="just" fontAlgn="base">
              <a:lnSpc>
                <a:spcPct val="107000"/>
              </a:lnSpc>
              <a:spcAft>
                <a:spcPts val="25"/>
              </a:spcAft>
              <a:buClr>
                <a:srgbClr val="000000"/>
              </a:buClr>
              <a:buSzPts val="1300"/>
            </a:pPr>
            <a:r>
              <a:rPr lang="en-IN" sz="1600" u="none" strike="noStrike" dirty="0">
                <a:solidFill>
                  <a:srgbClr val="000000"/>
                </a:solidFill>
                <a:effectLst/>
                <a:uFill>
                  <a:solidFill>
                    <a:srgbClr val="000000"/>
                  </a:solidFill>
                </a:uFill>
                <a:latin typeface="Times New Roman" panose="02020603050405020304" pitchFamily="18" charset="0"/>
                <a:ea typeface=""/>
                <a:cs typeface="Times New Roman" panose="02020603050405020304" pitchFamily="18" charset="0"/>
              </a:rPr>
              <a:t>    5. Applicable for being installed in the escape door or fire door electronic controlled    </a:t>
            </a:r>
          </a:p>
          <a:p>
            <a:pPr marR="733425" lvl="0" algn="just" fontAlgn="base">
              <a:lnSpc>
                <a:spcPct val="107000"/>
              </a:lnSpc>
              <a:spcAft>
                <a:spcPts val="25"/>
              </a:spcAft>
              <a:buClr>
                <a:srgbClr val="000000"/>
              </a:buClr>
              <a:buSzPts val="1300"/>
            </a:pPr>
            <a:r>
              <a:rPr lang="en-IN" sz="1600" dirty="0">
                <a:uFill>
                  <a:solidFill>
                    <a:srgbClr val="000000"/>
                  </a:solidFill>
                </a:uFill>
                <a:latin typeface="Times New Roman" panose="02020603050405020304" pitchFamily="18" charset="0"/>
                <a:ea typeface=""/>
                <a:cs typeface="Times New Roman" panose="02020603050405020304" pitchFamily="18" charset="0"/>
              </a:rPr>
              <a:t>        </a:t>
            </a:r>
            <a:r>
              <a:rPr lang="en-IN" sz="1600" u="none" strike="noStrike" dirty="0">
                <a:solidFill>
                  <a:srgbClr val="000000"/>
                </a:solidFill>
                <a:effectLst/>
                <a:uFill>
                  <a:solidFill>
                    <a:srgbClr val="000000"/>
                  </a:solidFill>
                </a:uFill>
                <a:latin typeface="Times New Roman" panose="02020603050405020304" pitchFamily="18" charset="0"/>
                <a:ea typeface=""/>
                <a:cs typeface="Times New Roman" panose="02020603050405020304" pitchFamily="18" charset="0"/>
              </a:rPr>
              <a:t>system.</a:t>
            </a:r>
            <a:endParaRPr lang="en-IN" sz="16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R="733425" lvl="0" algn="just" fontAlgn="base">
              <a:lnSpc>
                <a:spcPct val="107000"/>
              </a:lnSpc>
              <a:spcAft>
                <a:spcPts val="25"/>
              </a:spcAft>
              <a:buClr>
                <a:srgbClr val="000000"/>
              </a:buClr>
              <a:buSzPts val="1300"/>
            </a:pPr>
            <a:r>
              <a:rPr lang="en-IN" sz="1600" u="none" strike="noStrike" dirty="0">
                <a:solidFill>
                  <a:srgbClr val="000000"/>
                </a:solidFill>
                <a:effectLst/>
                <a:uFill>
                  <a:solidFill>
                    <a:srgbClr val="000000"/>
                  </a:solidFill>
                </a:uFill>
                <a:latin typeface="Times New Roman" panose="02020603050405020304" pitchFamily="18" charset="0"/>
                <a:ea typeface=""/>
                <a:cs typeface="Times New Roman" panose="02020603050405020304" pitchFamily="18" charset="0"/>
              </a:rPr>
              <a:t>    6. Adopts the principle of electric magnetism, when the current through the silicon, the </a:t>
            </a:r>
          </a:p>
          <a:p>
            <a:pPr marR="733425" lvl="0" algn="just" fontAlgn="base">
              <a:lnSpc>
                <a:spcPct val="107000"/>
              </a:lnSpc>
              <a:spcAft>
                <a:spcPts val="25"/>
              </a:spcAft>
              <a:buClr>
                <a:srgbClr val="000000"/>
              </a:buClr>
              <a:buSzPts val="1300"/>
            </a:pPr>
            <a:r>
              <a:rPr lang="en-IN" sz="1600" dirty="0">
                <a:uFill>
                  <a:solidFill>
                    <a:srgbClr val="000000"/>
                  </a:solidFill>
                </a:uFill>
                <a:latin typeface="Times New Roman" panose="02020603050405020304" pitchFamily="18" charset="0"/>
                <a:ea typeface=""/>
                <a:cs typeface="Times New Roman" panose="02020603050405020304" pitchFamily="18" charset="0"/>
              </a:rPr>
              <a:t>       </a:t>
            </a:r>
            <a:r>
              <a:rPr lang="en-IN" sz="1600" u="none" strike="noStrike" dirty="0">
                <a:solidFill>
                  <a:srgbClr val="000000"/>
                </a:solidFill>
                <a:effectLst/>
                <a:uFill>
                  <a:solidFill>
                    <a:srgbClr val="000000"/>
                  </a:solidFill>
                </a:uFill>
                <a:latin typeface="Times New Roman" panose="02020603050405020304" pitchFamily="18" charset="0"/>
                <a:ea typeface=""/>
                <a:cs typeface="Times New Roman" panose="02020603050405020304" pitchFamily="18" charset="0"/>
              </a:rPr>
              <a:t>electromagnetic lock will achieve a strong</a:t>
            </a:r>
          </a:p>
          <a:p>
            <a:pPr marR="733425" lvl="0" algn="just" fontAlgn="base">
              <a:lnSpc>
                <a:spcPct val="107000"/>
              </a:lnSpc>
              <a:spcAft>
                <a:spcPts val="25"/>
              </a:spcAft>
              <a:buClr>
                <a:srgbClr val="000000"/>
              </a:buClr>
              <a:buSzPts val="1300"/>
            </a:pPr>
            <a:endParaRPr lang="en-IN" sz="1600" dirty="0">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285750" marR="733425" lvl="0" indent="-285750" algn="just" fontAlgn="base">
              <a:lnSpc>
                <a:spcPct val="107000"/>
              </a:lnSpc>
              <a:spcAft>
                <a:spcPts val="25"/>
              </a:spcAft>
              <a:buClr>
                <a:srgbClr val="000000"/>
              </a:buClr>
              <a:buSzPts val="1300"/>
              <a:buFont typeface="Arial" panose="020B0604020202020204" pitchFamily="34" charset="0"/>
              <a:buChar char="•"/>
            </a:pPr>
            <a:r>
              <a:rPr lang="en-IN" sz="1600" b="1" u="sng"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LCD Display :</a:t>
            </a:r>
          </a:p>
          <a:p>
            <a:pPr marL="285750" marR="733425" lvl="0" indent="-285750" algn="just" fontAlgn="base">
              <a:lnSpc>
                <a:spcPct val="107000"/>
              </a:lnSpc>
              <a:spcAft>
                <a:spcPts val="25"/>
              </a:spcAft>
              <a:buClr>
                <a:srgbClr val="000000"/>
              </a:buClr>
              <a:buSzPts val="1300"/>
              <a:buFont typeface="Arial" panose="020B0604020202020204" pitchFamily="34" charset="0"/>
              <a:buChar char="•"/>
            </a:pPr>
            <a:endParaRPr lang="en-IN" sz="1600" b="1" u="sng" dirty="0">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285750" marR="733425" lvl="0" indent="-285750" algn="just" fontAlgn="base">
              <a:lnSpc>
                <a:spcPct val="107000"/>
              </a:lnSpc>
              <a:spcAft>
                <a:spcPts val="25"/>
              </a:spcAft>
              <a:buClr>
                <a:srgbClr val="000000"/>
              </a:buClr>
              <a:buSzPts val="1300"/>
              <a:buFont typeface="Arial" panose="020B0604020202020204" pitchFamily="34" charset="0"/>
              <a:buChar char="•"/>
            </a:pPr>
            <a:endParaRPr lang="en-IN" sz="1600" b="1" u="sng"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285750" marR="733425" lvl="0" indent="-285750" algn="just" fontAlgn="base">
              <a:lnSpc>
                <a:spcPct val="107000"/>
              </a:lnSpc>
              <a:spcAft>
                <a:spcPts val="25"/>
              </a:spcAft>
              <a:buClr>
                <a:srgbClr val="000000"/>
              </a:buClr>
              <a:buSzPts val="1300"/>
              <a:buFont typeface="Arial" panose="020B0604020202020204" pitchFamily="34" charset="0"/>
              <a:buChar char="•"/>
            </a:pPr>
            <a:endParaRPr lang="en-IN" sz="1600" b="1" u="sng" dirty="0">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285750" marR="733425" lvl="0" indent="-285750" algn="just" fontAlgn="base">
              <a:lnSpc>
                <a:spcPct val="107000"/>
              </a:lnSpc>
              <a:spcAft>
                <a:spcPts val="25"/>
              </a:spcAft>
              <a:buClr>
                <a:srgbClr val="000000"/>
              </a:buClr>
              <a:buSzPts val="1300"/>
              <a:buFont typeface="Arial" panose="020B0604020202020204" pitchFamily="34" charset="0"/>
              <a:buChar char="•"/>
            </a:pPr>
            <a:endParaRPr lang="en-IN" sz="1600" b="1" u="sng"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285750" marR="733425" lvl="0" indent="-285750" algn="just" fontAlgn="base">
              <a:lnSpc>
                <a:spcPct val="107000"/>
              </a:lnSpc>
              <a:spcAft>
                <a:spcPts val="25"/>
              </a:spcAft>
              <a:buClr>
                <a:srgbClr val="000000"/>
              </a:buClr>
              <a:buSzPts val="1300"/>
              <a:buFont typeface="Arial" panose="020B0604020202020204" pitchFamily="34" charset="0"/>
              <a:buChar char="•"/>
            </a:pPr>
            <a:endParaRPr lang="en-IN" sz="1600" b="1" u="sng"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a:lnSpc>
                <a:spcPts val="1545"/>
              </a:lnSpc>
              <a:spcAft>
                <a:spcPts val="685"/>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600" b="1"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n-US" sz="1600" i="0" dirty="0">
              <a:solidFill>
                <a:schemeClr val="bg2"/>
              </a:solidFill>
              <a:effectLst/>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14</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 name="Picture 3" descr="IMG_256">
            <a:extLst>
              <a:ext uri="{FF2B5EF4-FFF2-40B4-BE49-F238E27FC236}">
                <a16:creationId xmlns:a16="http://schemas.microsoft.com/office/drawing/2014/main" id="{E5E16D3A-E6F8-CE2E-6808-4763AA120AA4}"/>
              </a:ext>
            </a:extLst>
          </p:cNvPr>
          <p:cNvPicPr>
            <a:picLocks noChangeAspect="1"/>
          </p:cNvPicPr>
          <p:nvPr/>
        </p:nvPicPr>
        <p:blipFill>
          <a:blip r:embed="rId4"/>
          <a:stretch>
            <a:fillRect/>
          </a:stretch>
        </p:blipFill>
        <p:spPr>
          <a:xfrm>
            <a:off x="5714149" y="843736"/>
            <a:ext cx="3131165" cy="1756410"/>
          </a:xfrm>
          <a:prstGeom prst="rect">
            <a:avLst/>
          </a:prstGeom>
          <a:noFill/>
          <a:ln w="9525">
            <a:noFill/>
          </a:ln>
        </p:spPr>
      </p:pic>
      <p:pic>
        <p:nvPicPr>
          <p:cNvPr id="5" name="Picture 4" descr="A picture containing timeline&#10;&#10;Description automatically generated">
            <a:extLst>
              <a:ext uri="{FF2B5EF4-FFF2-40B4-BE49-F238E27FC236}">
                <a16:creationId xmlns:a16="http://schemas.microsoft.com/office/drawing/2014/main" id="{F066388C-7E95-F867-400B-4FB010825D2B}"/>
              </a:ext>
            </a:extLst>
          </p:cNvPr>
          <p:cNvPicPr/>
          <p:nvPr/>
        </p:nvPicPr>
        <p:blipFill>
          <a:blip r:embed="rId5"/>
          <a:stretch>
            <a:fillRect/>
          </a:stretch>
        </p:blipFill>
        <p:spPr>
          <a:xfrm>
            <a:off x="2156435" y="4109859"/>
            <a:ext cx="3360921" cy="1751647"/>
          </a:xfrm>
          <a:prstGeom prst="rect">
            <a:avLst/>
          </a:prstGeom>
        </p:spPr>
      </p:pic>
    </p:spTree>
    <p:extLst>
      <p:ext uri="{BB962C8B-B14F-4D97-AF65-F5344CB8AC3E}">
        <p14:creationId xmlns:p14="http://schemas.microsoft.com/office/powerpoint/2010/main" val="4174352860"/>
      </p:ext>
    </p:extLst>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794671" y="-33085"/>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2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Why Raspberry Pi …?</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4" name="Google Shape;434;p31">
            <a:extLst>
              <a:ext uri="{FF2B5EF4-FFF2-40B4-BE49-F238E27FC236}">
                <a16:creationId xmlns:a16="http://schemas.microsoft.com/office/drawing/2014/main" id="{4367296E-1EE5-1207-62E4-3E9C8AD209F5}"/>
              </a:ext>
            </a:extLst>
          </p:cNvPr>
          <p:cNvSpPr txBox="1"/>
          <p:nvPr/>
        </p:nvSpPr>
        <p:spPr>
          <a:xfrm>
            <a:off x="118161" y="2040816"/>
            <a:ext cx="8991599" cy="3806199"/>
          </a:xfrm>
          <a:prstGeom prst="rect">
            <a:avLst/>
          </a:prstGeom>
          <a:noFill/>
          <a:ln>
            <a:noFill/>
          </a:ln>
        </p:spPr>
        <p:txBody>
          <a:bodyPr spcFirstLastPara="1" lIns="90000" tIns="82295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42900" indent="-342900" algn="l">
              <a:buFont typeface="Arial" panose="020B0604020202020204" pitchFamily="34" charset="0"/>
              <a:buChar char="•"/>
            </a:pPr>
            <a:endParaRPr lang="en-US" sz="180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1800" dirty="0">
              <a:solidFill>
                <a:schemeClr val="bg2"/>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180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1800" dirty="0">
              <a:solidFill>
                <a:schemeClr val="bg2"/>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180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1800" dirty="0">
              <a:solidFill>
                <a:schemeClr val="bg2"/>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1800" i="0" dirty="0">
                <a:solidFill>
                  <a:schemeClr val="bg2"/>
                </a:solidFill>
                <a:effectLst/>
                <a:latin typeface="Times New Roman" panose="02020603050405020304" pitchFamily="18" charset="0"/>
                <a:cs typeface="Times New Roman" panose="02020603050405020304" pitchFamily="18" charset="0"/>
              </a:rPr>
              <a:t>Stronger and quicker processor. </a:t>
            </a:r>
            <a:r>
              <a:rPr lang="en-US" sz="1800" dirty="0">
                <a:solidFill>
                  <a:schemeClr val="bg2"/>
                </a:solidFill>
                <a:latin typeface="Times New Roman" panose="02020603050405020304" pitchFamily="18" charset="0"/>
                <a:cs typeface="Times New Roman" panose="02020603050405020304" pitchFamily="18" charset="0"/>
              </a:rPr>
              <a:t>Also multitasking is available.</a:t>
            </a:r>
          </a:p>
          <a:p>
            <a:pPr marL="342900" indent="-342900" algn="l">
              <a:buFont typeface="Arial" panose="020B0604020202020204" pitchFamily="34" charset="0"/>
              <a:buChar char="•"/>
            </a:pPr>
            <a:r>
              <a:rPr lang="en-US" sz="1800" i="0" dirty="0">
                <a:solidFill>
                  <a:schemeClr val="bg2"/>
                </a:solidFill>
                <a:effectLst/>
                <a:latin typeface="Times New Roman" panose="02020603050405020304" pitchFamily="18" charset="0"/>
                <a:cs typeface="Times New Roman" panose="02020603050405020304" pitchFamily="18" charset="0"/>
              </a:rPr>
              <a:t>Buil</a:t>
            </a:r>
            <a:r>
              <a:rPr lang="en-US" sz="1800" dirty="0">
                <a:solidFill>
                  <a:schemeClr val="bg2"/>
                </a:solidFill>
                <a:latin typeface="Times New Roman" panose="02020603050405020304" pitchFamily="18" charset="0"/>
                <a:cs typeface="Times New Roman" panose="02020603050405020304" pitchFamily="18" charset="0"/>
              </a:rPr>
              <a:t>t-in Ethernet port, Wi-Fi and Bluetooth capability.</a:t>
            </a:r>
          </a:p>
          <a:p>
            <a:pPr marL="342900" indent="-342900" algn="l">
              <a:buFont typeface="Arial" panose="020B0604020202020204" pitchFamily="34" charset="0"/>
              <a:buChar char="•"/>
            </a:pPr>
            <a:r>
              <a:rPr lang="en-US" sz="1800" i="0" dirty="0">
                <a:solidFill>
                  <a:schemeClr val="bg2"/>
                </a:solidFill>
                <a:effectLst/>
                <a:latin typeface="Times New Roman" panose="02020603050405020304" pitchFamily="18" charset="0"/>
                <a:cs typeface="Times New Roman" panose="02020603050405020304" pitchFamily="18" charset="0"/>
              </a:rPr>
              <a:t>Audio </a:t>
            </a:r>
            <a:r>
              <a:rPr lang="en-US" sz="1800" dirty="0">
                <a:solidFill>
                  <a:schemeClr val="bg2"/>
                </a:solidFill>
                <a:latin typeface="Times New Roman" panose="02020603050405020304" pitchFamily="18" charset="0"/>
                <a:cs typeface="Times New Roman" panose="02020603050405020304" pitchFamily="18" charset="0"/>
              </a:rPr>
              <a:t>o</a:t>
            </a:r>
            <a:r>
              <a:rPr lang="en-US" sz="1800" i="0" dirty="0">
                <a:solidFill>
                  <a:schemeClr val="bg2"/>
                </a:solidFill>
                <a:effectLst/>
                <a:latin typeface="Times New Roman" panose="02020603050405020304" pitchFamily="18" charset="0"/>
                <a:cs typeface="Times New Roman" panose="02020603050405020304" pitchFamily="18" charset="0"/>
              </a:rPr>
              <a:t>utp</a:t>
            </a:r>
            <a:r>
              <a:rPr lang="en-US" sz="1800" dirty="0">
                <a:solidFill>
                  <a:schemeClr val="bg2"/>
                </a:solidFill>
                <a:latin typeface="Times New Roman" panose="02020603050405020304" pitchFamily="18" charset="0"/>
                <a:cs typeface="Times New Roman" panose="02020603050405020304" pitchFamily="18" charset="0"/>
              </a:rPr>
              <a:t>ut, Camera port, USB port, HDMI output all are included in Raspberry Pi.</a:t>
            </a:r>
          </a:p>
          <a:p>
            <a:pPr marL="342900" indent="-342900" algn="l">
              <a:buFont typeface="Arial" panose="020B0604020202020204" pitchFamily="34" charset="0"/>
              <a:buChar char="•"/>
            </a:pPr>
            <a:r>
              <a:rPr lang="en-US" sz="1800" i="0" dirty="0">
                <a:solidFill>
                  <a:schemeClr val="bg2"/>
                </a:solidFill>
                <a:effectLst/>
                <a:latin typeface="Times New Roman" panose="02020603050405020304" pitchFamily="18" charset="0"/>
                <a:cs typeface="Times New Roman" panose="02020603050405020304" pitchFamily="18" charset="0"/>
              </a:rPr>
              <a:t>Hence </a:t>
            </a:r>
            <a:r>
              <a:rPr lang="en-US" sz="1800" dirty="0">
                <a:solidFill>
                  <a:schemeClr val="bg2"/>
                </a:solidFill>
                <a:latin typeface="Times New Roman" panose="02020603050405020304" pitchFamily="18" charset="0"/>
                <a:cs typeface="Times New Roman" panose="02020603050405020304" pitchFamily="18" charset="0"/>
              </a:rPr>
              <a:t>making less use of other ports and hence cost saving.</a:t>
            </a:r>
          </a:p>
          <a:p>
            <a:pPr marL="342900" indent="-342900" algn="l">
              <a:buFont typeface="Arial" panose="020B0604020202020204" pitchFamily="34" charset="0"/>
              <a:buChar char="•"/>
            </a:pPr>
            <a:r>
              <a:rPr lang="en-US" sz="1800" i="0" dirty="0">
                <a:solidFill>
                  <a:schemeClr val="bg2"/>
                </a:solidFill>
                <a:effectLst/>
                <a:latin typeface="Times New Roman" panose="02020603050405020304" pitchFamily="18" charset="0"/>
                <a:cs typeface="Times New Roman" panose="02020603050405020304" pitchFamily="18" charset="0"/>
              </a:rPr>
              <a:t>Great fo</a:t>
            </a:r>
            <a:r>
              <a:rPr lang="en-US" sz="1800" dirty="0">
                <a:solidFill>
                  <a:schemeClr val="bg2"/>
                </a:solidFill>
                <a:latin typeface="Times New Roman" panose="02020603050405020304" pitchFamily="18" charset="0"/>
                <a:cs typeface="Times New Roman" panose="02020603050405020304" pitchFamily="18" charset="0"/>
              </a:rPr>
              <a:t>r projects that need to connect online and have multiple activities going on at the same time.</a:t>
            </a:r>
            <a:endParaRPr lang="en-US" sz="1800" i="0" dirty="0">
              <a:solidFill>
                <a:schemeClr val="bg2"/>
              </a:solidFill>
              <a:effectLst/>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15</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 name="Picture 1">
            <a:extLst>
              <a:ext uri="{FF2B5EF4-FFF2-40B4-BE49-F238E27FC236}">
                <a16:creationId xmlns:a16="http://schemas.microsoft.com/office/drawing/2014/main" id="{3E82D913-9496-0263-B15F-5AC8EF029B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472" y="830304"/>
            <a:ext cx="6497054" cy="3462792"/>
          </a:xfrm>
          <a:prstGeom prst="rect">
            <a:avLst/>
          </a:prstGeom>
        </p:spPr>
      </p:pic>
    </p:spTree>
    <p:extLst>
      <p:ext uri="{BB962C8B-B14F-4D97-AF65-F5344CB8AC3E}">
        <p14:creationId xmlns:p14="http://schemas.microsoft.com/office/powerpoint/2010/main" val="2502465947"/>
      </p:ext>
    </p:extLst>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794671" y="-33085"/>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2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Software Application Used</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4" name="Google Shape;434;p31">
            <a:extLst>
              <a:ext uri="{FF2B5EF4-FFF2-40B4-BE49-F238E27FC236}">
                <a16:creationId xmlns:a16="http://schemas.microsoft.com/office/drawing/2014/main" id="{4367296E-1EE5-1207-62E4-3E9C8AD209F5}"/>
              </a:ext>
            </a:extLst>
          </p:cNvPr>
          <p:cNvSpPr txBox="1"/>
          <p:nvPr/>
        </p:nvSpPr>
        <p:spPr>
          <a:xfrm>
            <a:off x="-95306" y="396102"/>
            <a:ext cx="8991599" cy="5178970"/>
          </a:xfrm>
          <a:prstGeom prst="rect">
            <a:avLst/>
          </a:prstGeom>
          <a:noFill/>
          <a:ln>
            <a:noFill/>
          </a:ln>
        </p:spPr>
        <p:txBody>
          <a:bodyPr spcFirstLastPara="1" lIns="90000" tIns="82295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11150" marR="733425" indent="-6350" algn="l">
              <a:lnSpc>
                <a:spcPct val="107000"/>
              </a:lnSpc>
              <a:spcAft>
                <a:spcPts val="680"/>
              </a:spcAft>
              <a:tabLst>
                <a:tab pos="1038860" algn="ctr"/>
                <a:tab pos="3043555" algn="ctr"/>
              </a:tabLst>
            </a:pPr>
            <a:r>
              <a:rPr lang="en-IN" sz="1600" dirty="0">
                <a:solidFill>
                  <a:srgbClr val="000000"/>
                </a:solidFill>
                <a:effectLst/>
                <a:latin typeface="Times New Roman" panose="02020603050405020304" pitchFamily="18" charset="0"/>
                <a:ea typeface="Times New Roman" panose="02020603050405020304" pitchFamily="18" charset="0"/>
              </a:rPr>
              <a:t> </a:t>
            </a:r>
            <a:r>
              <a:rPr lang="en-IN" sz="1600" b="1" dirty="0">
                <a:solidFill>
                  <a:srgbClr val="000000"/>
                </a:solidFill>
                <a:effectLst/>
                <a:latin typeface="Times New Roman" panose="02020603050405020304" pitchFamily="18" charset="0"/>
                <a:ea typeface="Times New Roman" panose="02020603050405020304" pitchFamily="18" charset="0"/>
              </a:rPr>
              <a:t>1. </a:t>
            </a:r>
            <a:r>
              <a:rPr lang="en-IN" sz="1600" b="1" u="sng" dirty="0">
                <a:solidFill>
                  <a:srgbClr val="000000"/>
                </a:solidFill>
                <a:effectLst/>
                <a:latin typeface="Times New Roman" panose="02020603050405020304" pitchFamily="18" charset="0"/>
                <a:ea typeface="Times New Roman" panose="02020603050405020304" pitchFamily="18" charset="0"/>
              </a:rPr>
              <a:t>OpenCV (Open-Source Computer Vision)</a:t>
            </a:r>
            <a:r>
              <a:rPr lang="en-IN" sz="1600" u="sng" dirty="0">
                <a:solidFill>
                  <a:srgbClr val="000000"/>
                </a:solidFill>
                <a:effectLst/>
                <a:latin typeface="Times New Roman" panose="02020603050405020304" pitchFamily="18" charset="0"/>
                <a:ea typeface="Times New Roman" panose="02020603050405020304" pitchFamily="18" charset="0"/>
              </a:rPr>
              <a:t>:</a:t>
            </a:r>
            <a:r>
              <a:rPr lang="en-IN" sz="1600" dirty="0">
                <a:solidFill>
                  <a:srgbClr val="000000"/>
                </a:solidFill>
                <a:effectLst/>
                <a:latin typeface="Times New Roman" panose="02020603050405020304" pitchFamily="18" charset="0"/>
                <a:ea typeface="Times New Roman" panose="02020603050405020304" pitchFamily="18" charset="0"/>
              </a:rPr>
              <a:t> </a:t>
            </a:r>
          </a:p>
          <a:p>
            <a:pPr marL="590550" marR="733425" indent="-285750" algn="l">
              <a:lnSpc>
                <a:spcPct val="107000"/>
              </a:lnSpc>
              <a:spcAft>
                <a:spcPts val="680"/>
              </a:spcAft>
              <a:buFont typeface="Wingdings" panose="05000000000000000000" pitchFamily="2" charset="2"/>
              <a:buChar char="Ø"/>
              <a:tabLst>
                <a:tab pos="1038860" algn="ctr"/>
                <a:tab pos="3043555" algn="ctr"/>
              </a:tabLst>
            </a:pPr>
            <a:r>
              <a:rPr lang="en-IN" sz="1600" dirty="0">
                <a:solidFill>
                  <a:srgbClr val="000000"/>
                </a:solidFill>
                <a:effectLst/>
                <a:latin typeface="Times New Roman" panose="02020603050405020304" pitchFamily="18" charset="0"/>
                <a:ea typeface="Times New Roman" panose="02020603050405020304" pitchFamily="18" charset="0"/>
              </a:rPr>
              <a:t>OpenCV is an open platform for programmers for real time computer vision and computations. It supports many libraries of programming functions. It is built on C++ and has bindings with Java, Python &amp; MATLAB. It runs on a huge variety of platforms like Windows, Linux, Android, iOS, macOS, and many more. Image and Video processing are two of the main applications of OpenCV. </a:t>
            </a:r>
          </a:p>
          <a:p>
            <a:pPr marL="590550" marR="733425" indent="-285750" algn="l">
              <a:lnSpc>
                <a:spcPct val="107000"/>
              </a:lnSpc>
              <a:spcAft>
                <a:spcPts val="680"/>
              </a:spcAft>
              <a:buFont typeface="Wingdings" panose="05000000000000000000" pitchFamily="2" charset="2"/>
              <a:buChar char="Ø"/>
              <a:tabLst>
                <a:tab pos="1038860" algn="ctr"/>
                <a:tab pos="3043555" algn="ctr"/>
              </a:tabLst>
            </a:pPr>
            <a:endParaRPr lang="en-IN" sz="1600" dirty="0">
              <a:solidFill>
                <a:srgbClr val="000000"/>
              </a:solidFill>
              <a:effectLst/>
              <a:latin typeface="Times New Roman" panose="02020603050405020304" pitchFamily="18" charset="0"/>
              <a:ea typeface="Times New Roman" panose="02020603050405020304" pitchFamily="18" charset="0"/>
            </a:endParaRPr>
          </a:p>
          <a:p>
            <a:pPr marL="304800" marR="733425" algn="l">
              <a:lnSpc>
                <a:spcPct val="107000"/>
              </a:lnSpc>
              <a:spcAft>
                <a:spcPts val="680"/>
              </a:spcAft>
              <a:tabLst>
                <a:tab pos="1038860" algn="ctr"/>
                <a:tab pos="3043555" algn="ctr"/>
              </a:tabLst>
            </a:pPr>
            <a:r>
              <a:rPr lang="en-IN" sz="1600" dirty="0">
                <a:solidFill>
                  <a:srgbClr val="000000"/>
                </a:solidFill>
                <a:effectLst/>
                <a:latin typeface="Times New Roman" panose="02020603050405020304" pitchFamily="18" charset="0"/>
                <a:ea typeface="Times New Roman" panose="02020603050405020304" pitchFamily="18" charset="0"/>
              </a:rPr>
              <a:t> </a:t>
            </a:r>
            <a:r>
              <a:rPr lang="en-IN" sz="1600" b="1" dirty="0">
                <a:solidFill>
                  <a:srgbClr val="000000"/>
                </a:solidFill>
                <a:effectLst/>
                <a:latin typeface="Times New Roman" panose="02020603050405020304" pitchFamily="18" charset="0"/>
                <a:ea typeface="Times New Roman" panose="02020603050405020304" pitchFamily="18" charset="0"/>
              </a:rPr>
              <a:t>2.</a:t>
            </a:r>
            <a:r>
              <a:rPr lang="en-IN" sz="1600" dirty="0">
                <a:solidFill>
                  <a:srgbClr val="000000"/>
                </a:solidFill>
                <a:effectLst/>
                <a:latin typeface="Times New Roman" panose="02020603050405020304" pitchFamily="18" charset="0"/>
                <a:ea typeface="Times New Roman" panose="02020603050405020304" pitchFamily="18" charset="0"/>
              </a:rPr>
              <a:t> </a:t>
            </a:r>
            <a:r>
              <a:rPr lang="en-IN" sz="1600" b="1" u="sng" dirty="0">
                <a:solidFill>
                  <a:srgbClr val="000000"/>
                </a:solidFill>
                <a:effectLst/>
                <a:latin typeface="Times New Roman" panose="02020603050405020304" pitchFamily="18" charset="0"/>
                <a:ea typeface="Times New Roman" panose="02020603050405020304" pitchFamily="18" charset="0"/>
              </a:rPr>
              <a:t>Python Software Development Kit: </a:t>
            </a:r>
            <a:endParaRPr lang="en-IN" sz="1600" dirty="0">
              <a:solidFill>
                <a:srgbClr val="000000"/>
              </a:solidFill>
              <a:effectLst/>
              <a:latin typeface="Times New Roman" panose="02020603050405020304" pitchFamily="18" charset="0"/>
              <a:ea typeface="Times New Roman" panose="02020603050405020304" pitchFamily="18" charset="0"/>
            </a:endParaRPr>
          </a:p>
          <a:p>
            <a:pPr marL="590550" marR="733425" indent="-285750" algn="l">
              <a:lnSpc>
                <a:spcPct val="107000"/>
              </a:lnSpc>
              <a:spcAft>
                <a:spcPts val="680"/>
              </a:spcAft>
              <a:buFont typeface="Wingdings" panose="05000000000000000000" pitchFamily="2" charset="2"/>
              <a:buChar char="Ø"/>
              <a:tabLst>
                <a:tab pos="1038860" algn="ctr"/>
                <a:tab pos="3043555" algn="ctr"/>
              </a:tabLst>
            </a:pPr>
            <a:r>
              <a:rPr lang="en-IN" sz="1600" dirty="0">
                <a:solidFill>
                  <a:srgbClr val="000000"/>
                </a:solidFill>
                <a:effectLst/>
                <a:latin typeface="Times New Roman" panose="02020603050405020304" pitchFamily="18" charset="0"/>
                <a:ea typeface="Times New Roman" panose="02020603050405020304" pitchFamily="18" charset="0"/>
              </a:rPr>
              <a:t>Python is a high-level general purpose programming language. Its design philosophy emphasizes code readability with the use of significant indentation.</a:t>
            </a:r>
          </a:p>
          <a:p>
            <a:pPr marL="311150" marR="733425" indent="-6350" algn="l">
              <a:lnSpc>
                <a:spcPct val="107000"/>
              </a:lnSpc>
              <a:spcAft>
                <a:spcPts val="680"/>
              </a:spcAft>
              <a:tabLst>
                <a:tab pos="1038860" algn="ctr"/>
                <a:tab pos="3043555" algn="ctr"/>
              </a:tabLst>
            </a:pPr>
            <a:r>
              <a:rPr lang="en-IN" sz="1600" dirty="0">
                <a:solidFill>
                  <a:srgbClr val="000000"/>
                </a:solidFill>
                <a:effectLst/>
                <a:latin typeface="Times New Roman" panose="02020603050405020304" pitchFamily="18" charset="0"/>
                <a:ea typeface="Times New Roman" panose="02020603050405020304" pitchFamily="18" charset="0"/>
              </a:rPr>
              <a:t>  </a:t>
            </a:r>
          </a:p>
          <a:p>
            <a:pPr marL="311150" marR="733425" indent="-6350" algn="l">
              <a:lnSpc>
                <a:spcPct val="107000"/>
              </a:lnSpc>
              <a:spcAft>
                <a:spcPts val="680"/>
              </a:spcAft>
              <a:tabLst>
                <a:tab pos="1038860" algn="ctr"/>
                <a:tab pos="3043555" algn="ctr"/>
              </a:tabLst>
            </a:pPr>
            <a:r>
              <a:rPr lang="en-IN" sz="1600" b="1" dirty="0">
                <a:solidFill>
                  <a:srgbClr val="000000"/>
                </a:solidFill>
                <a:effectLst/>
                <a:latin typeface="Times New Roman" panose="02020603050405020304" pitchFamily="18" charset="0"/>
                <a:ea typeface="Times New Roman" panose="02020603050405020304" pitchFamily="18" charset="0"/>
              </a:rPr>
              <a:t> 3. </a:t>
            </a:r>
            <a:r>
              <a:rPr lang="en-IN" sz="1600" b="1" u="sng" dirty="0">
                <a:solidFill>
                  <a:srgbClr val="000000"/>
                </a:solidFill>
                <a:effectLst/>
                <a:latin typeface="Times New Roman" panose="02020603050405020304" pitchFamily="18" charset="0"/>
                <a:ea typeface="Times New Roman" panose="02020603050405020304" pitchFamily="18" charset="0"/>
              </a:rPr>
              <a:t>Operating System: </a:t>
            </a:r>
            <a:r>
              <a:rPr lang="en-IN" sz="1600" dirty="0">
                <a:solidFill>
                  <a:srgbClr val="000000"/>
                </a:solidFill>
                <a:effectLst/>
                <a:latin typeface="Times New Roman" panose="02020603050405020304" pitchFamily="18" charset="0"/>
                <a:ea typeface="Times New Roman" panose="02020603050405020304" pitchFamily="18" charset="0"/>
              </a:rPr>
              <a:t>Windows</a:t>
            </a:r>
          </a:p>
          <a:p>
            <a:pPr marL="311150" marR="589915" indent="-6350" algn="just">
              <a:lnSpc>
                <a:spcPct val="107000"/>
              </a:lnSpc>
              <a:spcAft>
                <a:spcPts val="25"/>
              </a:spcAft>
            </a:pPr>
            <a:endParaRPr lang="en-IN" sz="1600" b="1" dirty="0">
              <a:solidFill>
                <a:srgbClr val="000000"/>
              </a:solidFill>
              <a:effectLst/>
              <a:latin typeface="Times New Roman" panose="02020603050405020304" pitchFamily="18" charset="0"/>
              <a:ea typeface="Times New Roman" panose="02020603050405020304" pitchFamily="18" charset="0"/>
            </a:endParaRPr>
          </a:p>
          <a:p>
            <a:pPr marL="311150" marR="589915" indent="-6350" algn="just">
              <a:lnSpc>
                <a:spcPct val="107000"/>
              </a:lnSpc>
              <a:spcAft>
                <a:spcPts val="25"/>
              </a:spcAft>
            </a:pPr>
            <a:r>
              <a:rPr lang="en-IN" sz="1600" b="1" dirty="0">
                <a:solidFill>
                  <a:srgbClr val="000000"/>
                </a:solidFill>
                <a:effectLst/>
                <a:latin typeface="Times New Roman" panose="02020603050405020304" pitchFamily="18" charset="0"/>
                <a:ea typeface="Times New Roman" panose="02020603050405020304" pitchFamily="18" charset="0"/>
              </a:rPr>
              <a:t> 4.</a:t>
            </a:r>
            <a:r>
              <a:rPr lang="en-IN" sz="1600" dirty="0">
                <a:solidFill>
                  <a:srgbClr val="000000"/>
                </a:solidFill>
                <a:effectLst/>
                <a:latin typeface="Times New Roman" panose="02020603050405020304" pitchFamily="18" charset="0"/>
                <a:ea typeface="Times New Roman" panose="02020603050405020304" pitchFamily="18" charset="0"/>
              </a:rPr>
              <a:t> </a:t>
            </a:r>
            <a:r>
              <a:rPr lang="en-IN" sz="1600" b="1" u="sng" dirty="0">
                <a:solidFill>
                  <a:srgbClr val="000000"/>
                </a:solidFill>
                <a:effectLst/>
                <a:latin typeface="Times New Roman" panose="02020603050405020304" pitchFamily="18" charset="0"/>
                <a:ea typeface="Times New Roman" panose="02020603050405020304" pitchFamily="18" charset="0"/>
              </a:rPr>
              <a:t>Language Used:</a:t>
            </a:r>
            <a:r>
              <a:rPr lang="en-IN" sz="1600" dirty="0">
                <a:solidFill>
                  <a:srgbClr val="000000"/>
                </a:solidFill>
                <a:effectLst/>
                <a:latin typeface="Times New Roman" panose="02020603050405020304" pitchFamily="18" charset="0"/>
                <a:ea typeface="Times New Roman" panose="02020603050405020304" pitchFamily="18" charset="0"/>
              </a:rPr>
              <a:t>    Python (In Raspberry Pi), Embedded C (In Node MCU)</a:t>
            </a:r>
          </a:p>
          <a:p>
            <a:pPr marL="311150" marR="733425" indent="-6350" algn="l">
              <a:lnSpc>
                <a:spcPct val="107000"/>
              </a:lnSpc>
              <a:spcAft>
                <a:spcPts val="25"/>
              </a:spcAft>
            </a:pPr>
            <a:r>
              <a:rPr lang="en-IN" sz="1600" dirty="0">
                <a:solidFill>
                  <a:srgbClr val="FF0000"/>
                </a:solidFill>
                <a:effectLst/>
                <a:latin typeface="Times New Roman" panose="02020603050405020304" pitchFamily="18" charset="0"/>
                <a:ea typeface="Times New Roman" panose="02020603050405020304" pitchFamily="18" charset="0"/>
              </a:rPr>
              <a:t> </a:t>
            </a:r>
            <a:endParaRPr lang="en-US" sz="1600" b="1" i="0" dirty="0">
              <a:solidFill>
                <a:schemeClr val="bg2"/>
              </a:solidFill>
              <a:effectLst/>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16</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90748042"/>
      </p:ext>
    </p:ext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794671" y="-33085"/>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2400"/>
              <a:buFont typeface="Twentieth Century"/>
              <a:buNone/>
            </a:pPr>
            <a:r>
              <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SIMULATION</a:t>
            </a: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17</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 name="Picture 1">
            <a:extLst>
              <a:ext uri="{FF2B5EF4-FFF2-40B4-BE49-F238E27FC236}">
                <a16:creationId xmlns:a16="http://schemas.microsoft.com/office/drawing/2014/main" id="{54E75A08-9CC8-4E69-A6F3-DAE824955854}"/>
              </a:ext>
            </a:extLst>
          </p:cNvPr>
          <p:cNvPicPr>
            <a:picLocks noChangeAspect="1"/>
          </p:cNvPicPr>
          <p:nvPr/>
        </p:nvPicPr>
        <p:blipFill>
          <a:blip r:embed="rId4"/>
          <a:stretch>
            <a:fillRect/>
          </a:stretch>
        </p:blipFill>
        <p:spPr>
          <a:xfrm>
            <a:off x="542440" y="1030417"/>
            <a:ext cx="8059119" cy="3983064"/>
          </a:xfrm>
          <a:prstGeom prst="rect">
            <a:avLst/>
          </a:prstGeom>
        </p:spPr>
      </p:pic>
      <p:sp>
        <p:nvSpPr>
          <p:cNvPr id="3" name="TextBox 2">
            <a:extLst>
              <a:ext uri="{FF2B5EF4-FFF2-40B4-BE49-F238E27FC236}">
                <a16:creationId xmlns:a16="http://schemas.microsoft.com/office/drawing/2014/main" id="{3FCEE0FD-50AF-4257-BCFF-5BA4A2EE700A}"/>
              </a:ext>
            </a:extLst>
          </p:cNvPr>
          <p:cNvSpPr txBox="1"/>
          <p:nvPr/>
        </p:nvSpPr>
        <p:spPr>
          <a:xfrm>
            <a:off x="542440" y="5045846"/>
            <a:ext cx="8270876" cy="954107"/>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Relay is ON as the face does matches and the LCD display anything access granted.</a:t>
            </a:r>
          </a:p>
        </p:txBody>
      </p:sp>
    </p:spTree>
    <p:extLst>
      <p:ext uri="{BB962C8B-B14F-4D97-AF65-F5344CB8AC3E}">
        <p14:creationId xmlns:p14="http://schemas.microsoft.com/office/powerpoint/2010/main" val="664830972"/>
      </p:ext>
    </p:extLst>
  </p:cSld>
  <p:clrMapOvr>
    <a:masterClrMapping/>
  </p:clrMapOvr>
  <p:transition spd="med">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794671" y="-33085"/>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2400"/>
              <a:buFont typeface="Twentieth Century"/>
              <a:buNone/>
            </a:pPr>
            <a:r>
              <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SIMULATION</a:t>
            </a: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18</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TextBox 2">
            <a:extLst>
              <a:ext uri="{FF2B5EF4-FFF2-40B4-BE49-F238E27FC236}">
                <a16:creationId xmlns:a16="http://schemas.microsoft.com/office/drawing/2014/main" id="{3FCEE0FD-50AF-4257-BCFF-5BA4A2EE700A}"/>
              </a:ext>
            </a:extLst>
          </p:cNvPr>
          <p:cNvSpPr txBox="1"/>
          <p:nvPr/>
        </p:nvSpPr>
        <p:spPr>
          <a:xfrm>
            <a:off x="1115616" y="5045846"/>
            <a:ext cx="6912768"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Relay is OFF as the face does not matches and the LCD does not display anything.</a:t>
            </a:r>
            <a:endParaRPr lang="en-US"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0C396E0-BB8A-4A14-8BBB-DA2157FF2A68}"/>
              </a:ext>
            </a:extLst>
          </p:cNvPr>
          <p:cNvPicPr>
            <a:picLocks noChangeAspect="1"/>
          </p:cNvPicPr>
          <p:nvPr/>
        </p:nvPicPr>
        <p:blipFill>
          <a:blip r:embed="rId4"/>
          <a:stretch>
            <a:fillRect/>
          </a:stretch>
        </p:blipFill>
        <p:spPr>
          <a:xfrm>
            <a:off x="557939" y="828719"/>
            <a:ext cx="8028122" cy="4215539"/>
          </a:xfrm>
          <a:prstGeom prst="rect">
            <a:avLst/>
          </a:prstGeom>
        </p:spPr>
      </p:pic>
    </p:spTree>
    <p:extLst>
      <p:ext uri="{BB962C8B-B14F-4D97-AF65-F5344CB8AC3E}">
        <p14:creationId xmlns:p14="http://schemas.microsoft.com/office/powerpoint/2010/main" val="2602250187"/>
      </p:ext>
    </p:extLst>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794671" y="-33085"/>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2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Flowchart</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4" name="Google Shape;434;p31">
            <a:extLst>
              <a:ext uri="{FF2B5EF4-FFF2-40B4-BE49-F238E27FC236}">
                <a16:creationId xmlns:a16="http://schemas.microsoft.com/office/drawing/2014/main" id="{4367296E-1EE5-1207-62E4-3E9C8AD209F5}"/>
              </a:ext>
            </a:extLst>
          </p:cNvPr>
          <p:cNvSpPr txBox="1"/>
          <p:nvPr/>
        </p:nvSpPr>
        <p:spPr>
          <a:xfrm>
            <a:off x="-284161" y="427461"/>
            <a:ext cx="8991599" cy="5178970"/>
          </a:xfrm>
          <a:prstGeom prst="rect">
            <a:avLst/>
          </a:prstGeom>
          <a:noFill/>
          <a:ln>
            <a:noFill/>
          </a:ln>
        </p:spPr>
        <p:txBody>
          <a:bodyPr spcFirstLastPara="1" lIns="90000" tIns="82295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11150" marR="733425" indent="-6350" algn="l">
              <a:lnSpc>
                <a:spcPct val="107000"/>
              </a:lnSpc>
              <a:spcAft>
                <a:spcPts val="680"/>
              </a:spcAft>
              <a:tabLst>
                <a:tab pos="1038860" algn="ctr"/>
                <a:tab pos="3043555" algn="ctr"/>
              </a:tabLst>
            </a:pPr>
            <a:endParaRPr lang="en-US" sz="1600" b="1" i="0" dirty="0">
              <a:solidFill>
                <a:schemeClr val="bg2"/>
              </a:solidFill>
              <a:effectLst/>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19</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 name="Picture 2">
            <a:extLst>
              <a:ext uri="{FF2B5EF4-FFF2-40B4-BE49-F238E27FC236}">
                <a16:creationId xmlns:a16="http://schemas.microsoft.com/office/drawing/2014/main" id="{FEB8B99D-307F-A59A-69F3-3BA338CE5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762497"/>
            <a:ext cx="8991600" cy="5218388"/>
          </a:xfrm>
          <a:prstGeom prst="rect">
            <a:avLst/>
          </a:prstGeom>
        </p:spPr>
      </p:pic>
    </p:spTree>
    <p:extLst>
      <p:ext uri="{BB962C8B-B14F-4D97-AF65-F5344CB8AC3E}">
        <p14:creationId xmlns:p14="http://schemas.microsoft.com/office/powerpoint/2010/main" val="519680181"/>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07;p14">
            <a:extLst>
              <a:ext uri="{FF2B5EF4-FFF2-40B4-BE49-F238E27FC236}">
                <a16:creationId xmlns:a16="http://schemas.microsoft.com/office/drawing/2014/main" id="{DD8647BE-A7C0-FCCD-278E-CC4977CDC100}"/>
              </a:ext>
            </a:extLst>
          </p:cNvPr>
          <p:cNvSpPr txBox="1"/>
          <p:nvPr/>
        </p:nvSpPr>
        <p:spPr>
          <a:xfrm>
            <a:off x="228600" y="990600"/>
            <a:ext cx="8534400" cy="4572000"/>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08" name="Google Shape;108;p14">
            <a:extLst>
              <a:ext uri="{FF2B5EF4-FFF2-40B4-BE49-F238E27FC236}">
                <a16:creationId xmlns:a16="http://schemas.microsoft.com/office/drawing/2014/main" id="{99B4594D-96E3-7BC2-D72A-A30C2226F213}"/>
              </a:ext>
            </a:extLst>
          </p:cNvPr>
          <p:cNvSpPr txBox="1"/>
          <p:nvPr/>
        </p:nvSpPr>
        <p:spPr>
          <a:xfrm>
            <a:off x="381000" y="990600"/>
            <a:ext cx="8534400" cy="494382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FFFFFF"/>
              </a:buClr>
              <a:buSzPts val="2400"/>
            </a:pPr>
            <a:endParaRPr sz="2400" b="1">
              <a:latin typeface="Times New Roman" panose="02020603050405020304" pitchFamily="18" charset="0"/>
              <a:ea typeface="Times New Roman" panose="02020603050405020304"/>
              <a:cs typeface="Times New Roman" panose="02020603050405020304" pitchFamily="18" charset="0"/>
              <a:sym typeface="Times New Roman"/>
            </a:endParaRPr>
          </a:p>
          <a:p>
            <a:pPr fontAlgn="auto">
              <a:spcBef>
                <a:spcPts val="700"/>
              </a:spcBef>
              <a:buClr>
                <a:srgbClr val="FFFFFF"/>
              </a:buClr>
              <a:buSzPts val="2400"/>
            </a:pPr>
            <a:endParaRPr sz="2400" b="1">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spcBef>
                <a:spcPts val="700"/>
              </a:spcBef>
              <a:buSzPts val="2400"/>
              <a:buFont typeface="Times New Roman" panose="02020603050405020304"/>
              <a:buNone/>
            </a:pPr>
            <a:r>
              <a:rPr lang="en-US" sz="2400" b="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 </a:t>
            </a:r>
          </a:p>
          <a:p>
            <a:pPr fontAlgn="auto"/>
            <a:endParaRPr sz="2400" b="1">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109" name="Google Shape;109;p14">
            <a:extLst>
              <a:ext uri="{FF2B5EF4-FFF2-40B4-BE49-F238E27FC236}">
                <a16:creationId xmlns:a16="http://schemas.microsoft.com/office/drawing/2014/main" id="{DD9B7CFD-7593-B81B-9710-D57BE2EE6E44}"/>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10" name="Google Shape;110;p14">
            <a:extLst>
              <a:ext uri="{FF2B5EF4-FFF2-40B4-BE49-F238E27FC236}">
                <a16:creationId xmlns:a16="http://schemas.microsoft.com/office/drawing/2014/main" id="{5F1389C9-6C45-531C-CF4C-675A09105EA4}"/>
              </a:ext>
            </a:extLst>
          </p:cNvPr>
          <p:cNvSpPr txBox="1"/>
          <p:nvPr/>
        </p:nvSpPr>
        <p:spPr>
          <a:xfrm>
            <a:off x="1905000" y="152400"/>
            <a:ext cx="6858000" cy="609600"/>
          </a:xfrm>
          <a:prstGeom prst="rect">
            <a:avLst/>
          </a:prstGeom>
          <a:noFill/>
          <a:ln>
            <a:noFill/>
          </a:ln>
        </p:spPr>
        <p:txBody>
          <a:bodyPr spcFirstLastPara="1" lIns="90000" tIns="46800" rIns="90000" bIns="468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42900" indent="-340995" fontAlgn="auto">
              <a:buClr>
                <a:srgbClr val="3333CC"/>
              </a:buClr>
              <a:buSzPts val="3600"/>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            CONTENTS</a:t>
            </a:r>
            <a:endParaRPr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cxnSp>
        <p:nvCxnSpPr>
          <p:cNvPr id="30726" name="Google Shape;111;p14">
            <a:extLst>
              <a:ext uri="{FF2B5EF4-FFF2-40B4-BE49-F238E27FC236}">
                <a16:creationId xmlns:a16="http://schemas.microsoft.com/office/drawing/2014/main" id="{70B2F841-E9B6-5207-73C1-BC9AF457BB5F}"/>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112" name="Google Shape;112;p14">
            <a:extLst>
              <a:ext uri="{FF2B5EF4-FFF2-40B4-BE49-F238E27FC236}">
                <a16:creationId xmlns:a16="http://schemas.microsoft.com/office/drawing/2014/main" id="{9E0BB9CB-92B0-F00C-5079-B2113ECC00A0}"/>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sp>
        <p:nvSpPr>
          <p:cNvPr id="113" name="Google Shape;113;p14">
            <a:extLst>
              <a:ext uri="{FF2B5EF4-FFF2-40B4-BE49-F238E27FC236}">
                <a16:creationId xmlns:a16="http://schemas.microsoft.com/office/drawing/2014/main" id="{94835610-32E2-16AB-7E02-B30A0EDFC394}"/>
              </a:ext>
            </a:extLst>
          </p:cNvPr>
          <p:cNvSpPr txBox="1"/>
          <p:nvPr/>
        </p:nvSpPr>
        <p:spPr>
          <a:xfrm>
            <a:off x="8307388" y="6172200"/>
            <a:ext cx="836612" cy="379413"/>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4F51485B-B75D-4293-AA3E-CE7BEBD3A02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2</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114" name="Google Shape;114;p14">
            <a:extLst>
              <a:ext uri="{FF2B5EF4-FFF2-40B4-BE49-F238E27FC236}">
                <a16:creationId xmlns:a16="http://schemas.microsoft.com/office/drawing/2014/main" id="{54370D97-9E7E-5081-35EB-58C524C284AB}"/>
              </a:ext>
            </a:extLst>
          </p:cNvPr>
          <p:cNvSpPr txBox="1"/>
          <p:nvPr/>
        </p:nvSpPr>
        <p:spPr>
          <a:xfrm>
            <a:off x="228600" y="974381"/>
            <a:ext cx="7784727" cy="4985980"/>
          </a:xfrm>
          <a:prstGeom prst="rect">
            <a:avLst/>
          </a:prstGeom>
          <a:noFill/>
          <a:ln>
            <a:noFill/>
          </a:ln>
        </p:spPr>
        <p:txBody>
          <a:bodyPr wrap="square" lIns="91425" tIns="0" rIns="91425" bIns="0">
            <a:spAutoFit/>
          </a:bodyPr>
          <a:lstStyle>
            <a:lvl1pPr marL="571500" indent="-450850">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marL="120650" indent="0">
              <a:buClr>
                <a:srgbClr val="3333CC"/>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1.   Introduction</a:t>
            </a:r>
          </a:p>
          <a:p>
            <a:pPr marL="120650" indent="0">
              <a:buClr>
                <a:srgbClr val="3333CC"/>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2.   Problem Statement</a:t>
            </a:r>
          </a:p>
          <a:p>
            <a:pPr marL="120650" indent="0">
              <a:buClr>
                <a:srgbClr val="3333CC"/>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3.   Objective</a:t>
            </a:r>
          </a:p>
          <a:p>
            <a:pPr marL="120650" indent="0">
              <a:buClr>
                <a:srgbClr val="3333CC"/>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4.   Literature Survey</a:t>
            </a:r>
          </a:p>
          <a:p>
            <a:pPr marL="120650" indent="0">
              <a:buClr>
                <a:srgbClr val="3333CC"/>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5.   Block Diagram</a:t>
            </a:r>
          </a:p>
          <a:p>
            <a:pPr marL="120650" indent="0">
              <a:buClr>
                <a:srgbClr val="3333CC"/>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6.   Block Diagram Description</a:t>
            </a:r>
          </a:p>
          <a:p>
            <a:pPr marL="120650" indent="0">
              <a:buClr>
                <a:srgbClr val="3333CC"/>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7.   Specification of Hardware</a:t>
            </a:r>
          </a:p>
          <a:p>
            <a:pPr marL="120650" indent="0">
              <a:buClr>
                <a:srgbClr val="3333CC"/>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8.   Software Application Used</a:t>
            </a:r>
          </a:p>
          <a:p>
            <a:pPr marL="120650" indent="0">
              <a:buClr>
                <a:schemeClr val="bg2">
                  <a:lumMod val="95000"/>
                  <a:lumOff val="5000"/>
                </a:schemeClr>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9.   Why Raspberry Pi..?</a:t>
            </a:r>
          </a:p>
          <a:p>
            <a:pPr marL="120650" indent="0">
              <a:buClr>
                <a:schemeClr val="bg2">
                  <a:lumMod val="95000"/>
                  <a:lumOff val="5000"/>
                </a:schemeClr>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10. Simulation</a:t>
            </a:r>
          </a:p>
          <a:p>
            <a:pPr marL="120650" indent="0">
              <a:buClr>
                <a:schemeClr val="bg2">
                  <a:lumMod val="95000"/>
                  <a:lumOff val="5000"/>
                </a:schemeClr>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11.  Flowchart</a:t>
            </a:r>
          </a:p>
          <a:p>
            <a:pPr marL="120650" indent="0">
              <a:buClr>
                <a:schemeClr val="bg2">
                  <a:lumMod val="95000"/>
                  <a:lumOff val="5000"/>
                </a:schemeClr>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12.  Implementation</a:t>
            </a:r>
          </a:p>
          <a:p>
            <a:pPr marL="120650" indent="0">
              <a:buClr>
                <a:schemeClr val="bg2">
                  <a:lumMod val="95000"/>
                  <a:lumOff val="5000"/>
                </a:schemeClr>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13.  Algorithm</a:t>
            </a:r>
          </a:p>
          <a:p>
            <a:pPr marL="120650" indent="0">
              <a:buClr>
                <a:schemeClr val="bg2">
                  <a:lumMod val="95000"/>
                  <a:lumOff val="5000"/>
                </a:schemeClr>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14.  Results</a:t>
            </a:r>
          </a:p>
          <a:p>
            <a:pPr marL="120650" indent="0">
              <a:buClr>
                <a:schemeClr val="bg2">
                  <a:lumMod val="95000"/>
                  <a:lumOff val="5000"/>
                </a:schemeClr>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15.  Applications</a:t>
            </a:r>
          </a:p>
          <a:p>
            <a:pPr marL="120650" indent="0">
              <a:buClr>
                <a:schemeClr val="bg2">
                  <a:lumMod val="95000"/>
                  <a:lumOff val="5000"/>
                </a:schemeClr>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16.  Advantages</a:t>
            </a:r>
          </a:p>
          <a:p>
            <a:pPr marL="120650" indent="0">
              <a:buClr>
                <a:schemeClr val="bg2">
                  <a:lumMod val="95000"/>
                  <a:lumOff val="5000"/>
                </a:schemeClr>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17.  Conclusion</a:t>
            </a:r>
          </a:p>
          <a:p>
            <a:pPr marL="120650" indent="0">
              <a:buClr>
                <a:schemeClr val="bg2">
                  <a:lumMod val="95000"/>
                  <a:lumOff val="5000"/>
                </a:schemeClr>
              </a:buClr>
              <a:buSzPts val="2200"/>
            </a:pPr>
            <a:r>
              <a:rPr lang="en-US" altLang="en-US"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18.  References</a:t>
            </a:r>
          </a:p>
        </p:txBody>
      </p:sp>
      <p:sp>
        <p:nvSpPr>
          <p:cNvPr id="115" name="Google Shape;115;p14">
            <a:extLst>
              <a:ext uri="{FF2B5EF4-FFF2-40B4-BE49-F238E27FC236}">
                <a16:creationId xmlns:a16="http://schemas.microsoft.com/office/drawing/2014/main" id="{8084C09D-A547-DDB7-A84E-CF8A666284C8}"/>
              </a:ext>
            </a:extLst>
          </p:cNvPr>
          <p:cNvSpPr txBox="1"/>
          <p:nvPr/>
        </p:nvSpPr>
        <p:spPr>
          <a:xfrm>
            <a:off x="2868613" y="6110288"/>
            <a:ext cx="5440362"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dirty="0">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dirty="0">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pic>
        <p:nvPicPr>
          <p:cNvPr id="30731" name="Google Shape;116;p14" descr="New Sinhgad_Logo_2013_300">
            <a:extLst>
              <a:ext uri="{FF2B5EF4-FFF2-40B4-BE49-F238E27FC236}">
                <a16:creationId xmlns:a16="http://schemas.microsoft.com/office/drawing/2014/main" id="{70002964-1C6E-6532-C0AA-6C473714F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794671" y="-33085"/>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2400"/>
              <a:buFont typeface="Twentieth Century"/>
              <a:buNone/>
            </a:pPr>
            <a:r>
              <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IMPLEMENTATION</a:t>
            </a: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20</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 name="Picture 1">
            <a:extLst>
              <a:ext uri="{FF2B5EF4-FFF2-40B4-BE49-F238E27FC236}">
                <a16:creationId xmlns:a16="http://schemas.microsoft.com/office/drawing/2014/main" id="{B4BAEB3F-9653-4DD0-B83B-16F0D61BC781}"/>
              </a:ext>
            </a:extLst>
          </p:cNvPr>
          <p:cNvPicPr>
            <a:picLocks noChangeAspect="1"/>
          </p:cNvPicPr>
          <p:nvPr/>
        </p:nvPicPr>
        <p:blipFill>
          <a:blip r:embed="rId4"/>
          <a:stretch>
            <a:fillRect/>
          </a:stretch>
        </p:blipFill>
        <p:spPr>
          <a:xfrm>
            <a:off x="1547664" y="1005703"/>
            <a:ext cx="6416298" cy="2358165"/>
          </a:xfrm>
          <a:prstGeom prst="rect">
            <a:avLst/>
          </a:prstGeom>
        </p:spPr>
      </p:pic>
      <p:sp>
        <p:nvSpPr>
          <p:cNvPr id="4" name="TextBox 3">
            <a:extLst>
              <a:ext uri="{FF2B5EF4-FFF2-40B4-BE49-F238E27FC236}">
                <a16:creationId xmlns:a16="http://schemas.microsoft.com/office/drawing/2014/main" id="{04A7E422-2D97-48ED-8BE7-28A3F81D9147}"/>
              </a:ext>
            </a:extLst>
          </p:cNvPr>
          <p:cNvSpPr txBox="1"/>
          <p:nvPr/>
        </p:nvSpPr>
        <p:spPr>
          <a:xfrm>
            <a:off x="228600" y="3363868"/>
            <a:ext cx="8478837" cy="2308324"/>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Steps carried out to perform face recognition :</a:t>
            </a:r>
          </a:p>
          <a:p>
            <a:pPr algn="just"/>
            <a:r>
              <a:rPr lang="en-US" dirty="0">
                <a:latin typeface="Times New Roman" panose="02020603050405020304" pitchFamily="18" charset="0"/>
                <a:cs typeface="Times New Roman" panose="02020603050405020304" pitchFamily="18" charset="0"/>
              </a:rPr>
              <a:t>1. The database is created which will contain the images of the persons to be recognized. </a:t>
            </a:r>
          </a:p>
          <a:p>
            <a:pPr algn="just"/>
            <a:r>
              <a:rPr lang="en-US" dirty="0">
                <a:latin typeface="Times New Roman" panose="02020603050405020304" pitchFamily="18" charset="0"/>
                <a:cs typeface="Times New Roman" panose="02020603050405020304" pitchFamily="18" charset="0"/>
              </a:rPr>
              <a:t>2. The features are extracted, and the system is trained using it.</a:t>
            </a:r>
          </a:p>
          <a:p>
            <a:pPr algn="just"/>
            <a:r>
              <a:rPr lang="en-US" dirty="0">
                <a:latin typeface="Times New Roman" panose="02020603050405020304" pitchFamily="18" charset="0"/>
                <a:cs typeface="Times New Roman" panose="02020603050405020304" pitchFamily="18" charset="0"/>
              </a:rPr>
              <a:t>3. When an image is input to the system, first it checks whether the image contains any</a:t>
            </a:r>
          </a:p>
          <a:p>
            <a:pPr algn="just"/>
            <a:r>
              <a:rPr lang="en-US" dirty="0">
                <a:latin typeface="Times New Roman" panose="02020603050405020304" pitchFamily="18" charset="0"/>
                <a:cs typeface="Times New Roman" panose="02020603050405020304" pitchFamily="18" charset="0"/>
              </a:rPr>
              <a:t>    face with the help of a face detection algorithm.</a:t>
            </a:r>
          </a:p>
          <a:p>
            <a:pPr algn="just"/>
            <a:r>
              <a:rPr lang="en-US" dirty="0">
                <a:latin typeface="Times New Roman" panose="02020603050405020304" pitchFamily="18" charset="0"/>
                <a:cs typeface="Times New Roman" panose="02020603050405020304" pitchFamily="18" charset="0"/>
              </a:rPr>
              <a:t>4. The features of the face are extracted and given to the recognizer/ classifier.</a:t>
            </a:r>
          </a:p>
          <a:p>
            <a:pPr algn="just"/>
            <a:r>
              <a:rPr lang="en-US" dirty="0">
                <a:latin typeface="Times New Roman" panose="02020603050405020304" pitchFamily="18" charset="0"/>
                <a:cs typeface="Times New Roman" panose="02020603050405020304" pitchFamily="18" charset="0"/>
              </a:rPr>
              <a:t>5. The recognizer based on the input from the trainer and the features of the input </a:t>
            </a:r>
          </a:p>
          <a:p>
            <a:pPr algn="just"/>
            <a:r>
              <a:rPr lang="en-US" dirty="0">
                <a:latin typeface="Times New Roman" panose="02020603050405020304" pitchFamily="18" charset="0"/>
                <a:cs typeface="Times New Roman" panose="02020603050405020304" pitchFamily="18" charset="0"/>
              </a:rPr>
              <a:t>    image will recognize the face. </a:t>
            </a:r>
          </a:p>
        </p:txBody>
      </p:sp>
    </p:spTree>
    <p:extLst>
      <p:ext uri="{BB962C8B-B14F-4D97-AF65-F5344CB8AC3E}">
        <p14:creationId xmlns:p14="http://schemas.microsoft.com/office/powerpoint/2010/main" val="447767125"/>
      </p:ext>
    </p:extLst>
  </p:cSld>
  <p:clrMapOvr>
    <a:masterClrMapping/>
  </p:clrMapOvr>
  <p:transition spd="med">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794671" y="-33085"/>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2400"/>
              <a:buFont typeface="Twentieth Century"/>
              <a:buNone/>
            </a:pPr>
            <a:r>
              <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ALGORITHM</a:t>
            </a: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21</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extBox 1">
            <a:extLst>
              <a:ext uri="{FF2B5EF4-FFF2-40B4-BE49-F238E27FC236}">
                <a16:creationId xmlns:a16="http://schemas.microsoft.com/office/drawing/2014/main" id="{70CEAA69-FE86-426F-9569-782425F05F4C}"/>
              </a:ext>
            </a:extLst>
          </p:cNvPr>
          <p:cNvSpPr txBox="1"/>
          <p:nvPr/>
        </p:nvSpPr>
        <p:spPr>
          <a:xfrm>
            <a:off x="395536" y="1146224"/>
            <a:ext cx="8311902" cy="3847207"/>
          </a:xfrm>
          <a:prstGeom prst="rect">
            <a:avLst/>
          </a:prstGeom>
          <a:noFill/>
        </p:spPr>
        <p:txBody>
          <a:bodyPr wrap="square" rtlCol="0">
            <a:spAutoFit/>
          </a:bodyPr>
          <a:lstStyle/>
          <a:p>
            <a:pPr algn="just"/>
            <a:r>
              <a:rPr lang="en-US" sz="2800" b="1" dirty="0">
                <a:latin typeface="Times New Roman" panose="02020603050405020304" pitchFamily="18" charset="0"/>
                <a:cs typeface="Times New Roman" panose="02020603050405020304" pitchFamily="18" charset="0"/>
              </a:rPr>
              <a:t>Local Binary Pattern Histogram(LBPH) –</a:t>
            </a:r>
          </a:p>
          <a:p>
            <a:pPr algn="just"/>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The LBPH algorithms – signs the pixel so fan image with binary values by comparing each pixel with the neighborhood. Suppose that we are interested in calculating the LBPH value for the pixel. The Local Binary Pattern Histogram (LBPH) algorithm is illumination invariant. If the lighting condition of the scene is changed, all the pixel values will vary but the relative difference between the pixels will remain the same making the algorithm illumination invariant.</a:t>
            </a:r>
          </a:p>
        </p:txBody>
      </p:sp>
    </p:spTree>
    <p:extLst>
      <p:ext uri="{BB962C8B-B14F-4D97-AF65-F5344CB8AC3E}">
        <p14:creationId xmlns:p14="http://schemas.microsoft.com/office/powerpoint/2010/main" val="1690454512"/>
      </p:ext>
    </p:extLst>
  </p:cSld>
  <p:clrMapOvr>
    <a:masterClrMapping/>
  </p:clrMapOvr>
  <p:transition spd="med">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794671" y="-33085"/>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2400"/>
              <a:buFont typeface="Twentieth Century"/>
              <a:buNone/>
            </a:pPr>
            <a:r>
              <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ALGORITHM</a:t>
            </a: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22</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 name="Picture 12">
            <a:extLst>
              <a:ext uri="{FF2B5EF4-FFF2-40B4-BE49-F238E27FC236}">
                <a16:creationId xmlns:a16="http://schemas.microsoft.com/office/drawing/2014/main" id="{7D564EBB-124B-4A68-8CB8-C63F67807E0B}"/>
              </a:ext>
            </a:extLst>
          </p:cNvPr>
          <p:cNvPicPr>
            <a:picLocks noChangeAspect="1"/>
          </p:cNvPicPr>
          <p:nvPr/>
        </p:nvPicPr>
        <p:blipFill>
          <a:blip r:embed="rId4"/>
          <a:stretch>
            <a:fillRect/>
          </a:stretch>
        </p:blipFill>
        <p:spPr>
          <a:xfrm>
            <a:off x="228600" y="978012"/>
            <a:ext cx="8712740" cy="4917148"/>
          </a:xfrm>
          <a:prstGeom prst="rect">
            <a:avLst/>
          </a:prstGeom>
        </p:spPr>
      </p:pic>
    </p:spTree>
    <p:extLst>
      <p:ext uri="{BB962C8B-B14F-4D97-AF65-F5344CB8AC3E}">
        <p14:creationId xmlns:p14="http://schemas.microsoft.com/office/powerpoint/2010/main" val="837207074"/>
      </p:ext>
    </p:extLst>
  </p:cSld>
  <p:clrMapOvr>
    <a:masterClrMapping/>
  </p:clrMapOvr>
  <p:transition spd="med">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794671" y="-33085"/>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2400"/>
              <a:buFont typeface="Twentieth Century"/>
              <a:buNone/>
            </a:pPr>
            <a:r>
              <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RESULT</a:t>
            </a: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23</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 name="Picture 10">
            <a:extLst>
              <a:ext uri="{FF2B5EF4-FFF2-40B4-BE49-F238E27FC236}">
                <a16:creationId xmlns:a16="http://schemas.microsoft.com/office/drawing/2014/main" id="{CE8EEA29-8B48-40BC-981D-E13C10DE6CBB}"/>
              </a:ext>
            </a:extLst>
          </p:cNvPr>
          <p:cNvPicPr>
            <a:picLocks noChangeAspect="1"/>
          </p:cNvPicPr>
          <p:nvPr/>
        </p:nvPicPr>
        <p:blipFill>
          <a:blip r:embed="rId4"/>
          <a:stretch>
            <a:fillRect/>
          </a:stretch>
        </p:blipFill>
        <p:spPr>
          <a:xfrm>
            <a:off x="300783" y="1124744"/>
            <a:ext cx="4117403" cy="2813716"/>
          </a:xfrm>
          <a:prstGeom prst="rect">
            <a:avLst/>
          </a:prstGeom>
        </p:spPr>
      </p:pic>
      <p:pic>
        <p:nvPicPr>
          <p:cNvPr id="12" name="Picture 11">
            <a:extLst>
              <a:ext uri="{FF2B5EF4-FFF2-40B4-BE49-F238E27FC236}">
                <a16:creationId xmlns:a16="http://schemas.microsoft.com/office/drawing/2014/main" id="{64C35C17-8381-46EB-8378-87F5515C4838}"/>
              </a:ext>
            </a:extLst>
          </p:cNvPr>
          <p:cNvPicPr>
            <a:picLocks noChangeAspect="1"/>
          </p:cNvPicPr>
          <p:nvPr/>
        </p:nvPicPr>
        <p:blipFill>
          <a:blip r:embed="rId5"/>
          <a:stretch>
            <a:fillRect/>
          </a:stretch>
        </p:blipFill>
        <p:spPr>
          <a:xfrm>
            <a:off x="4655050" y="1124744"/>
            <a:ext cx="4173366" cy="2813716"/>
          </a:xfrm>
          <a:prstGeom prst="rect">
            <a:avLst/>
          </a:prstGeom>
        </p:spPr>
      </p:pic>
      <p:sp>
        <p:nvSpPr>
          <p:cNvPr id="13" name="TextBox 12">
            <a:extLst>
              <a:ext uri="{FF2B5EF4-FFF2-40B4-BE49-F238E27FC236}">
                <a16:creationId xmlns:a16="http://schemas.microsoft.com/office/drawing/2014/main" id="{7840CB96-D52F-4E6A-BA11-C9E7C09B4A44}"/>
              </a:ext>
            </a:extLst>
          </p:cNvPr>
          <p:cNvSpPr txBox="1"/>
          <p:nvPr/>
        </p:nvSpPr>
        <p:spPr>
          <a:xfrm>
            <a:off x="300783" y="4311543"/>
            <a:ext cx="8527633" cy="1384995"/>
          </a:xfrm>
          <a:prstGeom prst="rect">
            <a:avLst/>
          </a:prstGeom>
          <a:noFill/>
        </p:spPr>
        <p:txBody>
          <a:bodyPr wrap="square" rtlCol="0">
            <a:spAutoFit/>
          </a:bodyPr>
          <a:lstStyle/>
          <a:p>
            <a:pPr algn="just"/>
            <a:r>
              <a:rPr lang="en-IN" sz="2800" dirty="0">
                <a:latin typeface="Times New Roman" panose="02020603050405020304" pitchFamily="18" charset="0"/>
                <a:cs typeface="Times New Roman" panose="02020603050405020304" pitchFamily="18" charset="0"/>
              </a:rPr>
              <a:t>The result of our project is that recognition of stored images in the data base after recognizing the face the door lock will get open.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211313"/>
      </p:ext>
    </p:extLst>
  </p:cSld>
  <p:clrMapOvr>
    <a:masterClrMapping/>
  </p:clrMapOvr>
  <p:transition spd="med">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794671" y="-33085"/>
            <a:ext cx="6912767"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2400"/>
              <a:buFont typeface="Twentieth Century"/>
              <a:buNone/>
            </a:pPr>
            <a:r>
              <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RESULT</a:t>
            </a: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24</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 name="Picture 15">
            <a:extLst>
              <a:ext uri="{FF2B5EF4-FFF2-40B4-BE49-F238E27FC236}">
                <a16:creationId xmlns:a16="http://schemas.microsoft.com/office/drawing/2014/main" id="{3CEF70FB-2739-44A8-815F-5BD967172157}"/>
              </a:ext>
            </a:extLst>
          </p:cNvPr>
          <p:cNvPicPr>
            <a:picLocks noChangeAspect="1"/>
          </p:cNvPicPr>
          <p:nvPr/>
        </p:nvPicPr>
        <p:blipFill>
          <a:blip r:embed="rId4"/>
          <a:stretch>
            <a:fillRect/>
          </a:stretch>
        </p:blipFill>
        <p:spPr>
          <a:xfrm>
            <a:off x="410781" y="1007315"/>
            <a:ext cx="3925373" cy="4252487"/>
          </a:xfrm>
          <a:prstGeom prst="rect">
            <a:avLst/>
          </a:prstGeom>
        </p:spPr>
      </p:pic>
      <p:pic>
        <p:nvPicPr>
          <p:cNvPr id="17" name="Picture 16">
            <a:extLst>
              <a:ext uri="{FF2B5EF4-FFF2-40B4-BE49-F238E27FC236}">
                <a16:creationId xmlns:a16="http://schemas.microsoft.com/office/drawing/2014/main" id="{194C63E9-E405-4E02-AA43-02D10FE78ED9}"/>
              </a:ext>
            </a:extLst>
          </p:cNvPr>
          <p:cNvPicPr>
            <a:picLocks noChangeAspect="1"/>
          </p:cNvPicPr>
          <p:nvPr/>
        </p:nvPicPr>
        <p:blipFill>
          <a:blip r:embed="rId5"/>
          <a:stretch>
            <a:fillRect/>
          </a:stretch>
        </p:blipFill>
        <p:spPr>
          <a:xfrm>
            <a:off x="4732452" y="1007316"/>
            <a:ext cx="3851309" cy="4252486"/>
          </a:xfrm>
          <a:prstGeom prst="rect">
            <a:avLst/>
          </a:prstGeom>
        </p:spPr>
      </p:pic>
      <p:sp>
        <p:nvSpPr>
          <p:cNvPr id="18" name="TextBox 17">
            <a:extLst>
              <a:ext uri="{FF2B5EF4-FFF2-40B4-BE49-F238E27FC236}">
                <a16:creationId xmlns:a16="http://schemas.microsoft.com/office/drawing/2014/main" id="{C5E9FA72-FC42-4EB0-9AF9-35EBBD85AB11}"/>
              </a:ext>
            </a:extLst>
          </p:cNvPr>
          <p:cNvSpPr txBox="1"/>
          <p:nvPr/>
        </p:nvSpPr>
        <p:spPr>
          <a:xfrm>
            <a:off x="1115616" y="5291196"/>
            <a:ext cx="6912768"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Hardware setup of the system.</a:t>
            </a:r>
          </a:p>
        </p:txBody>
      </p:sp>
    </p:spTree>
    <p:extLst>
      <p:ext uri="{BB962C8B-B14F-4D97-AF65-F5344CB8AC3E}">
        <p14:creationId xmlns:p14="http://schemas.microsoft.com/office/powerpoint/2010/main" val="3534878847"/>
      </p:ext>
    </p:extLst>
  </p:cSld>
  <p:clrMapOvr>
    <a:masterClrMapping/>
  </p:clrMapOvr>
  <p:transition spd="med">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1979713" y="-11927"/>
            <a:ext cx="6935688"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2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HARDWARE PROTOTYPE</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25</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 name="Picture 1">
            <a:extLst>
              <a:ext uri="{FF2B5EF4-FFF2-40B4-BE49-F238E27FC236}">
                <a16:creationId xmlns:a16="http://schemas.microsoft.com/office/drawing/2014/main" id="{7693A5EC-C71E-48F3-87D4-B9C5879B8E36}"/>
              </a:ext>
            </a:extLst>
          </p:cNvPr>
          <p:cNvPicPr>
            <a:picLocks noChangeAspect="1"/>
          </p:cNvPicPr>
          <p:nvPr/>
        </p:nvPicPr>
        <p:blipFill>
          <a:blip r:embed="rId4"/>
          <a:stretch>
            <a:fillRect/>
          </a:stretch>
        </p:blipFill>
        <p:spPr>
          <a:xfrm>
            <a:off x="290861" y="1052736"/>
            <a:ext cx="3894276" cy="3823354"/>
          </a:xfrm>
          <a:prstGeom prst="rect">
            <a:avLst/>
          </a:prstGeom>
        </p:spPr>
      </p:pic>
      <p:pic>
        <p:nvPicPr>
          <p:cNvPr id="3" name="Picture 2">
            <a:extLst>
              <a:ext uri="{FF2B5EF4-FFF2-40B4-BE49-F238E27FC236}">
                <a16:creationId xmlns:a16="http://schemas.microsoft.com/office/drawing/2014/main" id="{7D31CC9F-7CCD-47F5-9D8F-569CECBFACF4}"/>
              </a:ext>
            </a:extLst>
          </p:cNvPr>
          <p:cNvPicPr>
            <a:picLocks noChangeAspect="1"/>
          </p:cNvPicPr>
          <p:nvPr/>
        </p:nvPicPr>
        <p:blipFill>
          <a:blip r:embed="rId5"/>
          <a:stretch>
            <a:fillRect/>
          </a:stretch>
        </p:blipFill>
        <p:spPr>
          <a:xfrm>
            <a:off x="4733499" y="1065753"/>
            <a:ext cx="3984542" cy="3823354"/>
          </a:xfrm>
          <a:prstGeom prst="rect">
            <a:avLst/>
          </a:prstGeom>
        </p:spPr>
      </p:pic>
      <p:sp>
        <p:nvSpPr>
          <p:cNvPr id="15" name="TextBox 14">
            <a:extLst>
              <a:ext uri="{FF2B5EF4-FFF2-40B4-BE49-F238E27FC236}">
                <a16:creationId xmlns:a16="http://schemas.microsoft.com/office/drawing/2014/main" id="{E62520B9-7A21-4A38-88F6-A7A2E7B7FC58}"/>
              </a:ext>
            </a:extLst>
          </p:cNvPr>
          <p:cNvSpPr txBox="1"/>
          <p:nvPr/>
        </p:nvSpPr>
        <p:spPr>
          <a:xfrm>
            <a:off x="5117065" y="5179490"/>
            <a:ext cx="332947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Profile side of the project</a:t>
            </a:r>
          </a:p>
        </p:txBody>
      </p:sp>
      <p:sp>
        <p:nvSpPr>
          <p:cNvPr id="16" name="TextBox 15">
            <a:extLst>
              <a:ext uri="{FF2B5EF4-FFF2-40B4-BE49-F238E27FC236}">
                <a16:creationId xmlns:a16="http://schemas.microsoft.com/office/drawing/2014/main" id="{F34669DF-93B5-4D86-ACE3-EEDBA287F599}"/>
              </a:ext>
            </a:extLst>
          </p:cNvPr>
          <p:cNvSpPr txBox="1"/>
          <p:nvPr/>
        </p:nvSpPr>
        <p:spPr>
          <a:xfrm>
            <a:off x="697463" y="5177165"/>
            <a:ext cx="332947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Prototype of the project</a:t>
            </a:r>
          </a:p>
        </p:txBody>
      </p:sp>
    </p:spTree>
  </p:cSld>
  <p:clrMapOvr>
    <a:masterClrMapping/>
  </p:clrMapOvr>
  <p:transition spd="med">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3025775" y="-11927"/>
            <a:ext cx="5210175"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2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a:t>
            </a: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APPLICATIONS</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5980886"/>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160273"/>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750073"/>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5961836"/>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4" name="Google Shape;434;p31">
            <a:extLst>
              <a:ext uri="{FF2B5EF4-FFF2-40B4-BE49-F238E27FC236}">
                <a16:creationId xmlns:a16="http://schemas.microsoft.com/office/drawing/2014/main" id="{4367296E-1EE5-1207-62E4-3E9C8AD209F5}"/>
              </a:ext>
            </a:extLst>
          </p:cNvPr>
          <p:cNvSpPr txBox="1"/>
          <p:nvPr/>
        </p:nvSpPr>
        <p:spPr>
          <a:xfrm>
            <a:off x="531813" y="773341"/>
            <a:ext cx="8175625" cy="3818830"/>
          </a:xfrm>
          <a:prstGeom prst="rect">
            <a:avLst/>
          </a:prstGeom>
          <a:noFill/>
          <a:ln>
            <a:noFill/>
          </a:ln>
        </p:spPr>
        <p:txBody>
          <a:bodyPr spcFirstLastPara="1" lIns="90000" tIns="82295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42900" lvl="0" indent="-342900">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House &amp; Bungalows</a:t>
            </a:r>
          </a:p>
          <a:p>
            <a:pPr marL="342900" lvl="0" indent="-342900">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Offices</a:t>
            </a:r>
          </a:p>
          <a:p>
            <a:pPr marL="342900" lvl="0" indent="-342900">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Apartments</a:t>
            </a:r>
          </a:p>
          <a:p>
            <a:pPr marL="342900" lvl="0" indent="-342900">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Farmhouses</a:t>
            </a:r>
          </a:p>
          <a:p>
            <a:pPr marL="342900" lvl="0" indent="-342900">
              <a:lnSpc>
                <a:spcPct val="107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Security Purpose</a:t>
            </a:r>
          </a:p>
          <a:p>
            <a:pPr marL="342900" lvl="0" indent="-342900">
              <a:lnSpc>
                <a:spcPct val="107000"/>
              </a:lnSpc>
              <a:spcAft>
                <a:spcPts val="800"/>
              </a:spcAft>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Any of the restricted areas</a:t>
            </a:r>
          </a:p>
          <a:p>
            <a:pPr marL="342900" indent="-342900" algn="l">
              <a:buFont typeface="Wingdings" panose="05000000000000000000" pitchFamily="2" charset="2"/>
              <a:buChar char="Ø"/>
            </a:pPr>
            <a:endParaRPr lang="en-US" sz="2400" i="0" dirty="0">
              <a:solidFill>
                <a:schemeClr val="bg2"/>
              </a:solidFill>
              <a:effectLst/>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033273"/>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080898"/>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26</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5980886"/>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27"/>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72259359"/>
      </p:ext>
    </p:extLst>
  </p:cSld>
  <p:clrMapOvr>
    <a:masterClrMapping/>
  </p:clrMapOvr>
  <p:transition spd="med">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oogle Shape;429;p31">
            <a:extLst>
              <a:ext uri="{FF2B5EF4-FFF2-40B4-BE49-F238E27FC236}">
                <a16:creationId xmlns:a16="http://schemas.microsoft.com/office/drawing/2014/main" id="{BA23A81B-392C-5048-949B-D90695D6D9F0}"/>
              </a:ext>
            </a:extLst>
          </p:cNvPr>
          <p:cNvSpPr txBox="1"/>
          <p:nvPr/>
        </p:nvSpPr>
        <p:spPr>
          <a:xfrm>
            <a:off x="3025775" y="76200"/>
            <a:ext cx="5210175"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2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30" name="Google Shape;430;p31">
            <a:extLst>
              <a:ext uri="{FF2B5EF4-FFF2-40B4-BE49-F238E27FC236}">
                <a16:creationId xmlns:a16="http://schemas.microsoft.com/office/drawing/2014/main" id="{EBDC0E7D-F357-ED53-BD79-6D5405DC8E06}"/>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1" name="Google Shape;431;p31">
            <a:extLst>
              <a:ext uri="{FF2B5EF4-FFF2-40B4-BE49-F238E27FC236}">
                <a16:creationId xmlns:a16="http://schemas.microsoft.com/office/drawing/2014/main" id="{E5D8E97C-B88C-EA20-5D4E-A3FA735166D8}"/>
              </a:ext>
            </a:extLst>
          </p:cNvPr>
          <p:cNvSpPr txBox="1"/>
          <p:nvPr/>
        </p:nvSpPr>
        <p:spPr>
          <a:xfrm>
            <a:off x="7696200" y="6248400"/>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3557" name="Google Shape;432;p31">
            <a:extLst>
              <a:ext uri="{FF2B5EF4-FFF2-40B4-BE49-F238E27FC236}">
                <a16:creationId xmlns:a16="http://schemas.microsoft.com/office/drawing/2014/main" id="{BB5410C0-D6F9-14F9-36AA-2B6447663A8E}"/>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33" name="Google Shape;433;p31">
            <a:extLst>
              <a:ext uri="{FF2B5EF4-FFF2-40B4-BE49-F238E27FC236}">
                <a16:creationId xmlns:a16="http://schemas.microsoft.com/office/drawing/2014/main" id="{82B262BD-6963-F782-DD65-18221233411D}"/>
              </a:ext>
            </a:extLst>
          </p:cNvPr>
          <p:cNvSpPr txBox="1"/>
          <p:nvPr/>
        </p:nvSpPr>
        <p:spPr>
          <a:xfrm>
            <a:off x="2362200" y="6049963"/>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34" name="Google Shape;434;p31">
            <a:extLst>
              <a:ext uri="{FF2B5EF4-FFF2-40B4-BE49-F238E27FC236}">
                <a16:creationId xmlns:a16="http://schemas.microsoft.com/office/drawing/2014/main" id="{4367296E-1EE5-1207-62E4-3E9C8AD209F5}"/>
              </a:ext>
            </a:extLst>
          </p:cNvPr>
          <p:cNvSpPr txBox="1"/>
          <p:nvPr/>
        </p:nvSpPr>
        <p:spPr>
          <a:xfrm>
            <a:off x="228600" y="1198044"/>
            <a:ext cx="8991599" cy="3340446"/>
          </a:xfrm>
          <a:prstGeom prst="rect">
            <a:avLst/>
          </a:prstGeom>
          <a:noFill/>
          <a:ln>
            <a:noFill/>
          </a:ln>
        </p:spPr>
        <p:txBody>
          <a:bodyPr spcFirstLastPara="1" lIns="90000" tIns="82295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nSpc>
                <a:spcPct val="107000"/>
              </a:lnSpc>
              <a:spcAft>
                <a:spcPts val="800"/>
              </a:spcAf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Automatic Visitor Recognition</a:t>
            </a:r>
          </a:p>
          <a:p>
            <a:pPr marL="342900" lvl="0" indent="-342900">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Voice Assisted Interface</a:t>
            </a:r>
          </a:p>
          <a:p>
            <a:pPr marL="342900" lvl="0" indent="-342900">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Instant Online Alerts on Desktop/Mobile</a:t>
            </a:r>
          </a:p>
          <a:p>
            <a:pPr marL="342900" lvl="0" indent="-342900">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Ability to Sound Alarm at remote Location</a:t>
            </a:r>
          </a:p>
          <a:p>
            <a:pPr marL="342900" lvl="0" indent="-342900">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Monitor Activity Outside the House at any Time</a:t>
            </a:r>
          </a:p>
          <a:p>
            <a:pPr marL="342900" lvl="0" indent="-342900">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Fully Automated System</a:t>
            </a:r>
          </a:p>
          <a:p>
            <a:pPr marL="457200"/>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i="0" dirty="0">
              <a:solidFill>
                <a:schemeClr val="bg2"/>
              </a:solidFill>
              <a:effectLst/>
              <a:latin typeface="Times New Roman" panose="02020603050405020304" pitchFamily="18" charset="0"/>
              <a:cs typeface="Times New Roman" panose="02020603050405020304" pitchFamily="18" charset="0"/>
            </a:endParaRPr>
          </a:p>
        </p:txBody>
      </p:sp>
      <p:sp>
        <p:nvSpPr>
          <p:cNvPr id="435" name="Google Shape;435;p31">
            <a:extLst>
              <a:ext uri="{FF2B5EF4-FFF2-40B4-BE49-F238E27FC236}">
                <a16:creationId xmlns:a16="http://schemas.microsoft.com/office/drawing/2014/main" id="{8153AC0D-0020-487E-90ED-3F42465A3390}"/>
              </a:ext>
            </a:extLst>
          </p:cNvPr>
          <p:cNvSpPr txBox="1"/>
          <p:nvPr/>
        </p:nvSpPr>
        <p:spPr>
          <a:xfrm>
            <a:off x="2797175" y="6121400"/>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36" name="Google Shape;436;p31">
            <a:extLst>
              <a:ext uri="{FF2B5EF4-FFF2-40B4-BE49-F238E27FC236}">
                <a16:creationId xmlns:a16="http://schemas.microsoft.com/office/drawing/2014/main" id="{76E36AC8-42F9-C046-7383-75B65CB9BCED}"/>
              </a:ext>
            </a:extLst>
          </p:cNvPr>
          <p:cNvSpPr txBox="1"/>
          <p:nvPr/>
        </p:nvSpPr>
        <p:spPr>
          <a:xfrm>
            <a:off x="8288338"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9BE2C38-07D8-41A2-B7BA-AE698B50D84E}"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27</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37" name="Google Shape;437;p31">
            <a:extLst>
              <a:ext uri="{FF2B5EF4-FFF2-40B4-BE49-F238E27FC236}">
                <a16:creationId xmlns:a16="http://schemas.microsoft.com/office/drawing/2014/main" id="{8ED8A2D6-011B-DF5D-FD8B-9B9C1FC38918}"/>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3563" name="Google Shape;438;p31" descr="New Sinhgad_Logo_2013_300">
            <a:extLst>
              <a:ext uri="{FF2B5EF4-FFF2-40B4-BE49-F238E27FC236}">
                <a16:creationId xmlns:a16="http://schemas.microsoft.com/office/drawing/2014/main" id="{E2019C9B-3571-C0D3-2918-6CDF95EDF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Google Shape;429;p31">
            <a:extLst>
              <a:ext uri="{FF2B5EF4-FFF2-40B4-BE49-F238E27FC236}">
                <a16:creationId xmlns:a16="http://schemas.microsoft.com/office/drawing/2014/main" id="{53D620AF-798E-8CC6-61A3-16F8B918537F}"/>
              </a:ext>
            </a:extLst>
          </p:cNvPr>
          <p:cNvSpPr txBox="1"/>
          <p:nvPr/>
        </p:nvSpPr>
        <p:spPr>
          <a:xfrm>
            <a:off x="2912268" y="120110"/>
            <a:ext cx="5210175" cy="669925"/>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2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ADVANTAGES</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Tree>
    <p:extLst>
      <p:ext uri="{BB962C8B-B14F-4D97-AF65-F5344CB8AC3E}">
        <p14:creationId xmlns:p14="http://schemas.microsoft.com/office/powerpoint/2010/main" val="3266049298"/>
      </p:ext>
    </p:extLst>
  </p:cSld>
  <p:clrMapOvr>
    <a:masterClrMapping/>
  </p:clrMapOvr>
  <p:transition spd="med">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Google Shape;445;p32">
            <a:extLst>
              <a:ext uri="{FF2B5EF4-FFF2-40B4-BE49-F238E27FC236}">
                <a16:creationId xmlns:a16="http://schemas.microsoft.com/office/drawing/2014/main" id="{7801BF02-645A-C99F-906C-8B91492B4197}"/>
              </a:ext>
            </a:extLst>
          </p:cNvPr>
          <p:cNvSpPr txBox="1"/>
          <p:nvPr/>
        </p:nvSpPr>
        <p:spPr>
          <a:xfrm>
            <a:off x="2555776" y="9524"/>
            <a:ext cx="4359275" cy="735013"/>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3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    CONCLUSIONS</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46" name="Google Shape;446;p32">
            <a:extLst>
              <a:ext uri="{FF2B5EF4-FFF2-40B4-BE49-F238E27FC236}">
                <a16:creationId xmlns:a16="http://schemas.microsoft.com/office/drawing/2014/main" id="{735061AC-958E-CB7E-2364-268A1D1E79A3}"/>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4580" name="Google Shape;447;p32">
            <a:extLst>
              <a:ext uri="{FF2B5EF4-FFF2-40B4-BE49-F238E27FC236}">
                <a16:creationId xmlns:a16="http://schemas.microsoft.com/office/drawing/2014/main" id="{16768505-B3F3-89E9-0F93-493DBDCD915E}"/>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48" name="Google Shape;448;p32">
            <a:extLst>
              <a:ext uri="{FF2B5EF4-FFF2-40B4-BE49-F238E27FC236}">
                <a16:creationId xmlns:a16="http://schemas.microsoft.com/office/drawing/2014/main" id="{A29F80EA-6748-2D8D-824C-38E50E23184F}"/>
              </a:ext>
            </a:extLst>
          </p:cNvPr>
          <p:cNvSpPr txBox="1"/>
          <p:nvPr/>
        </p:nvSpPr>
        <p:spPr>
          <a:xfrm>
            <a:off x="2362200" y="6049963"/>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49" name="Google Shape;449;p32">
            <a:extLst>
              <a:ext uri="{FF2B5EF4-FFF2-40B4-BE49-F238E27FC236}">
                <a16:creationId xmlns:a16="http://schemas.microsoft.com/office/drawing/2014/main" id="{6023B208-ED5F-C869-A05C-7D0236B5C36D}"/>
              </a:ext>
            </a:extLst>
          </p:cNvPr>
          <p:cNvSpPr txBox="1"/>
          <p:nvPr/>
        </p:nvSpPr>
        <p:spPr>
          <a:xfrm>
            <a:off x="293688" y="478513"/>
            <a:ext cx="7994650" cy="5003144"/>
          </a:xfrm>
          <a:prstGeom prst="rect">
            <a:avLst/>
          </a:prstGeom>
          <a:noFill/>
          <a:ln>
            <a:noFill/>
          </a:ln>
        </p:spPr>
        <p:txBody>
          <a:bodyPr spcFirstLastPara="1" lIns="90000" tIns="91425"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42900" indent="-342900" fontAlgn="auto">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The proposed system allows remote access to lock or unlock the door without physical user interaction. </a:t>
            </a:r>
          </a:p>
          <a:p>
            <a:pPr marL="342900" indent="-342900" fontAlgn="auto">
              <a:buFont typeface="Wingdings" panose="05000000000000000000" charset="0"/>
              <a:buChar char="Ø"/>
            </a:pPr>
            <a:endParaRPr lang="en-US" sz="2400"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a:endParaRPr>
          </a:p>
          <a:p>
            <a:pPr marL="342900" indent="-342900" fontAlgn="auto">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The system fulfils the requirements of supporting autonomous locking device and easy key distribution compared to physical keys. </a:t>
            </a:r>
          </a:p>
          <a:p>
            <a:pPr marL="342900" indent="-342900" fontAlgn="auto">
              <a:buFont typeface="Wingdings" panose="05000000000000000000" charset="0"/>
              <a:buChar char="Ø"/>
            </a:pPr>
            <a:endParaRPr lang="en-US" sz="2400"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a:endParaRPr>
          </a:p>
          <a:p>
            <a:pPr marL="342900" indent="-342900" fontAlgn="auto">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The intrusion alert enhances the security of the system. </a:t>
            </a:r>
            <a:endParaRPr lang="en-US" sz="2400" dirty="0">
              <a:ln w="9525" cap="flat" cmpd="sng" algn="ctr">
                <a:noFill/>
                <a:prstDash val="solid"/>
                <a:round/>
                <a:headEnd type="none" w="med" len="med"/>
                <a:tailEnd type="none" w="med" len="med"/>
              </a:ln>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50" name="Google Shape;450;p32">
            <a:extLst>
              <a:ext uri="{FF2B5EF4-FFF2-40B4-BE49-F238E27FC236}">
                <a16:creationId xmlns:a16="http://schemas.microsoft.com/office/drawing/2014/main" id="{B68409DD-D95C-4268-E93C-F3B7D6322BCA}"/>
              </a:ext>
            </a:extLst>
          </p:cNvPr>
          <p:cNvSpPr txBox="1"/>
          <p:nvPr/>
        </p:nvSpPr>
        <p:spPr>
          <a:xfrm>
            <a:off x="2797175" y="6121400"/>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51" name="Google Shape;451;p32">
            <a:extLst>
              <a:ext uri="{FF2B5EF4-FFF2-40B4-BE49-F238E27FC236}">
                <a16:creationId xmlns:a16="http://schemas.microsoft.com/office/drawing/2014/main" id="{9E225DF6-787A-83AB-61E1-3B2A9D9CC126}"/>
              </a:ext>
            </a:extLst>
          </p:cNvPr>
          <p:cNvSpPr txBox="1"/>
          <p:nvPr/>
        </p:nvSpPr>
        <p:spPr>
          <a:xfrm>
            <a:off x="8288338"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60244AF-3B4A-4F26-9535-4E7DC9C988B0}"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28</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52" name="Google Shape;452;p32">
            <a:extLst>
              <a:ext uri="{FF2B5EF4-FFF2-40B4-BE49-F238E27FC236}">
                <a16:creationId xmlns:a16="http://schemas.microsoft.com/office/drawing/2014/main" id="{060FFE63-1215-64C3-EC0A-67499FB4C15E}"/>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4586" name="Google Shape;453;p32" descr="New Sinhgad_Logo_2013_300">
            <a:extLst>
              <a:ext uri="{FF2B5EF4-FFF2-40B4-BE49-F238E27FC236}">
                <a16:creationId xmlns:a16="http://schemas.microsoft.com/office/drawing/2014/main" id="{E0EBE88E-2629-735C-CB47-9B2E4F71E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Google Shape;445;p32">
            <a:extLst>
              <a:ext uri="{FF2B5EF4-FFF2-40B4-BE49-F238E27FC236}">
                <a16:creationId xmlns:a16="http://schemas.microsoft.com/office/drawing/2014/main" id="{7801BF02-645A-C99F-906C-8B91492B4197}"/>
              </a:ext>
            </a:extLst>
          </p:cNvPr>
          <p:cNvSpPr txBox="1"/>
          <p:nvPr/>
        </p:nvSpPr>
        <p:spPr>
          <a:xfrm>
            <a:off x="2555776" y="9524"/>
            <a:ext cx="4359275" cy="735013"/>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3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 FUTURE SCOPE</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446" name="Google Shape;446;p32">
            <a:extLst>
              <a:ext uri="{FF2B5EF4-FFF2-40B4-BE49-F238E27FC236}">
                <a16:creationId xmlns:a16="http://schemas.microsoft.com/office/drawing/2014/main" id="{735061AC-958E-CB7E-2364-268A1D1E79A3}"/>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24580" name="Google Shape;447;p32">
            <a:extLst>
              <a:ext uri="{FF2B5EF4-FFF2-40B4-BE49-F238E27FC236}">
                <a16:creationId xmlns:a16="http://schemas.microsoft.com/office/drawing/2014/main" id="{16768505-B3F3-89E9-0F93-493DBDCD915E}"/>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448" name="Google Shape;448;p32">
            <a:extLst>
              <a:ext uri="{FF2B5EF4-FFF2-40B4-BE49-F238E27FC236}">
                <a16:creationId xmlns:a16="http://schemas.microsoft.com/office/drawing/2014/main" id="{A29F80EA-6748-2D8D-824C-38E50E23184F}"/>
              </a:ext>
            </a:extLst>
          </p:cNvPr>
          <p:cNvSpPr txBox="1"/>
          <p:nvPr/>
        </p:nvSpPr>
        <p:spPr>
          <a:xfrm>
            <a:off x="2362200" y="6049963"/>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50" name="Google Shape;450;p32">
            <a:extLst>
              <a:ext uri="{FF2B5EF4-FFF2-40B4-BE49-F238E27FC236}">
                <a16:creationId xmlns:a16="http://schemas.microsoft.com/office/drawing/2014/main" id="{B68409DD-D95C-4268-E93C-F3B7D6322BCA}"/>
              </a:ext>
            </a:extLst>
          </p:cNvPr>
          <p:cNvSpPr txBox="1"/>
          <p:nvPr/>
        </p:nvSpPr>
        <p:spPr>
          <a:xfrm>
            <a:off x="2797175" y="6121400"/>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51" name="Google Shape;451;p32">
            <a:extLst>
              <a:ext uri="{FF2B5EF4-FFF2-40B4-BE49-F238E27FC236}">
                <a16:creationId xmlns:a16="http://schemas.microsoft.com/office/drawing/2014/main" id="{9E225DF6-787A-83AB-61E1-3B2A9D9CC126}"/>
              </a:ext>
            </a:extLst>
          </p:cNvPr>
          <p:cNvSpPr txBox="1"/>
          <p:nvPr/>
        </p:nvSpPr>
        <p:spPr>
          <a:xfrm>
            <a:off x="8288338"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60244AF-3B4A-4F26-9535-4E7DC9C988B0}"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29</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52" name="Google Shape;452;p32">
            <a:extLst>
              <a:ext uri="{FF2B5EF4-FFF2-40B4-BE49-F238E27FC236}">
                <a16:creationId xmlns:a16="http://schemas.microsoft.com/office/drawing/2014/main" id="{060FFE63-1215-64C3-EC0A-67499FB4C15E}"/>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4586" name="Google Shape;453;p32" descr="New Sinhgad_Logo_2013_300">
            <a:extLst>
              <a:ext uri="{FF2B5EF4-FFF2-40B4-BE49-F238E27FC236}">
                <a16:creationId xmlns:a16="http://schemas.microsoft.com/office/drawing/2014/main" id="{E0EBE88E-2629-735C-CB47-9B2E4F71E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extBox 1">
            <a:extLst>
              <a:ext uri="{FF2B5EF4-FFF2-40B4-BE49-F238E27FC236}">
                <a16:creationId xmlns:a16="http://schemas.microsoft.com/office/drawing/2014/main" id="{9274C340-6FE2-4950-9C5A-779CA1141C68}"/>
              </a:ext>
            </a:extLst>
          </p:cNvPr>
          <p:cNvSpPr txBox="1"/>
          <p:nvPr/>
        </p:nvSpPr>
        <p:spPr>
          <a:xfrm>
            <a:off x="359532" y="1124744"/>
            <a:ext cx="8424936" cy="415498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above-proposed system can have many applications due to its practicality and its security aspect. Some of them are:</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Can be used for doors at Home and Offices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Can be used for Industrial doors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Can be used for high-security Bank vault doors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And practically any place where remote controlling is required.</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For future scope, the device can be paired with a CCTV module to enhance security. Additional biometrics, and iris recognition can be installed.</a:t>
            </a:r>
          </a:p>
        </p:txBody>
      </p:sp>
    </p:spTree>
    <p:extLst>
      <p:ext uri="{BB962C8B-B14F-4D97-AF65-F5344CB8AC3E}">
        <p14:creationId xmlns:p14="http://schemas.microsoft.com/office/powerpoint/2010/main" val="2613081294"/>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Google Shape;123;p15">
            <a:extLst>
              <a:ext uri="{FF2B5EF4-FFF2-40B4-BE49-F238E27FC236}">
                <a16:creationId xmlns:a16="http://schemas.microsoft.com/office/drawing/2014/main" id="{DEB95833-E84C-CC1D-EC50-DE32D9DBB952}"/>
              </a:ext>
            </a:extLst>
          </p:cNvPr>
          <p:cNvSpPr txBox="1"/>
          <p:nvPr/>
        </p:nvSpPr>
        <p:spPr>
          <a:xfrm>
            <a:off x="228600" y="990600"/>
            <a:ext cx="8534400" cy="4572000"/>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24" name="Google Shape;124;p15">
            <a:extLst>
              <a:ext uri="{FF2B5EF4-FFF2-40B4-BE49-F238E27FC236}">
                <a16:creationId xmlns:a16="http://schemas.microsoft.com/office/drawing/2014/main" id="{1D65DB25-1421-A9EA-BB64-84EDBCED0371}"/>
              </a:ext>
            </a:extLst>
          </p:cNvPr>
          <p:cNvSpPr txBox="1"/>
          <p:nvPr/>
        </p:nvSpPr>
        <p:spPr>
          <a:xfrm>
            <a:off x="457200" y="1219200"/>
            <a:ext cx="8305800" cy="4572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FFFFFF"/>
              </a:buClr>
              <a:buSzPts val="2400"/>
            </a:pPr>
            <a:endParaRPr sz="2400" b="1">
              <a:solidFill>
                <a:srgbClr val="FF9900"/>
              </a:solidFill>
              <a:highlight>
                <a:schemeClr val="dk2"/>
              </a:highlight>
              <a:latin typeface="Times New Roman" panose="02020603050405020304" pitchFamily="18" charset="0"/>
              <a:ea typeface="Times New Roman" panose="02020603050405020304"/>
              <a:cs typeface="Times New Roman" panose="02020603050405020304" pitchFamily="18" charset="0"/>
              <a:sym typeface="Times New Roman"/>
            </a:endParaRPr>
          </a:p>
          <a:p>
            <a:pPr fontAlgn="auto">
              <a:spcBef>
                <a:spcPts val="700"/>
              </a:spcBef>
              <a:buClr>
                <a:srgbClr val="FFFFFF"/>
              </a:buClr>
              <a:buSzPts val="2400"/>
            </a:pPr>
            <a:endParaRPr sz="2400" b="1">
              <a:solidFill>
                <a:srgbClr val="FF9900"/>
              </a:solidFill>
              <a:highlight>
                <a:schemeClr val="dk2"/>
              </a:highlight>
              <a:latin typeface="Times New Roman" panose="02020603050405020304" pitchFamily="18" charset="0"/>
              <a:ea typeface="Times New Roman" panose="02020603050405020304"/>
              <a:cs typeface="Times New Roman" panose="02020603050405020304" pitchFamily="18" charset="0"/>
              <a:sym typeface="Times New Roman"/>
            </a:endParaRPr>
          </a:p>
          <a:p>
            <a:pPr algn="ctr" fontAlgn="auto">
              <a:spcBef>
                <a:spcPts val="700"/>
              </a:spcBef>
              <a:buSzPts val="2400"/>
              <a:buFont typeface="Times New Roman" panose="02020603050405020304"/>
              <a:buNone/>
            </a:pPr>
            <a:r>
              <a:rPr lang="en-US" sz="2400" b="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 </a:t>
            </a:r>
          </a:p>
          <a:p>
            <a:pPr fontAlgn="auto"/>
            <a:endParaRPr sz="2400" b="1">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125" name="Google Shape;125;p15">
            <a:extLst>
              <a:ext uri="{FF2B5EF4-FFF2-40B4-BE49-F238E27FC236}">
                <a16:creationId xmlns:a16="http://schemas.microsoft.com/office/drawing/2014/main" id="{DDC2B012-C414-419F-4B5C-5B7C3F5F25A8}"/>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26" name="Google Shape;126;p15">
            <a:extLst>
              <a:ext uri="{FF2B5EF4-FFF2-40B4-BE49-F238E27FC236}">
                <a16:creationId xmlns:a16="http://schemas.microsoft.com/office/drawing/2014/main" id="{A4D19C38-BF97-276B-6A58-6565C32ADC71}"/>
              </a:ext>
            </a:extLst>
          </p:cNvPr>
          <p:cNvSpPr txBox="1"/>
          <p:nvPr/>
        </p:nvSpPr>
        <p:spPr>
          <a:xfrm>
            <a:off x="2267744" y="146548"/>
            <a:ext cx="5256584" cy="609600"/>
          </a:xfrm>
          <a:prstGeom prst="rect">
            <a:avLst/>
          </a:prstGeom>
          <a:noFill/>
          <a:ln>
            <a:noFill/>
          </a:ln>
        </p:spPr>
        <p:txBody>
          <a:bodyPr spcFirstLastPara="1" lIns="90000" tIns="46800" rIns="90000" bIns="468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3600"/>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cs typeface="Times New Roman" panose="02020603050405020304" pitchFamily="18" charset="0"/>
              </a:rPr>
              <a:t>INTRODUCTION</a:t>
            </a:r>
          </a:p>
        </p:txBody>
      </p:sp>
      <p:cxnSp>
        <p:nvCxnSpPr>
          <p:cNvPr id="31750" name="Google Shape;127;p15">
            <a:extLst>
              <a:ext uri="{FF2B5EF4-FFF2-40B4-BE49-F238E27FC236}">
                <a16:creationId xmlns:a16="http://schemas.microsoft.com/office/drawing/2014/main" id="{4A42DC8B-FFB9-429A-3599-2F0E62C691C8}"/>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128" name="Google Shape;128;p15">
            <a:extLst>
              <a:ext uri="{FF2B5EF4-FFF2-40B4-BE49-F238E27FC236}">
                <a16:creationId xmlns:a16="http://schemas.microsoft.com/office/drawing/2014/main" id="{0ED31960-778F-B85B-3955-6DE2D520276E}"/>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sp>
        <p:nvSpPr>
          <p:cNvPr id="129" name="Google Shape;129;p15">
            <a:extLst>
              <a:ext uri="{FF2B5EF4-FFF2-40B4-BE49-F238E27FC236}">
                <a16:creationId xmlns:a16="http://schemas.microsoft.com/office/drawing/2014/main" id="{6C9E5668-4C21-AF0E-0D02-FC1A8EA28B8B}"/>
              </a:ext>
            </a:extLst>
          </p:cNvPr>
          <p:cNvSpPr txBox="1"/>
          <p:nvPr/>
        </p:nvSpPr>
        <p:spPr>
          <a:xfrm>
            <a:off x="8307388" y="6172200"/>
            <a:ext cx="836612" cy="379413"/>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DADA6E65-7E95-4706-A5F5-74C3A847BC3D}"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3</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130" name="Google Shape;130;p15">
            <a:extLst>
              <a:ext uri="{FF2B5EF4-FFF2-40B4-BE49-F238E27FC236}">
                <a16:creationId xmlns:a16="http://schemas.microsoft.com/office/drawing/2014/main" id="{E6EABA4D-E3D3-98AF-BF0D-ECF7FD535FF3}"/>
              </a:ext>
            </a:extLst>
          </p:cNvPr>
          <p:cNvSpPr txBox="1"/>
          <p:nvPr/>
        </p:nvSpPr>
        <p:spPr>
          <a:xfrm>
            <a:off x="2868613" y="6110288"/>
            <a:ext cx="5440362"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pic>
        <p:nvPicPr>
          <p:cNvPr id="31754" name="Google Shape;131;p15" descr="New Sinhgad_Logo_2013_300">
            <a:extLst>
              <a:ext uri="{FF2B5EF4-FFF2-40B4-BE49-F238E27FC236}">
                <a16:creationId xmlns:a16="http://schemas.microsoft.com/office/drawing/2014/main" id="{32DA13AD-CD2C-C0C5-E897-83199F270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Google Shape;132;p15">
            <a:extLst>
              <a:ext uri="{FF2B5EF4-FFF2-40B4-BE49-F238E27FC236}">
                <a16:creationId xmlns:a16="http://schemas.microsoft.com/office/drawing/2014/main" id="{F4448966-0835-BE4F-BF32-ECEF192CC79F}"/>
              </a:ext>
            </a:extLst>
          </p:cNvPr>
          <p:cNvSpPr txBox="1"/>
          <p:nvPr/>
        </p:nvSpPr>
        <p:spPr>
          <a:xfrm>
            <a:off x="76200" y="756148"/>
            <a:ext cx="8819119" cy="4322684"/>
          </a:xfrm>
          <a:prstGeom prst="rect">
            <a:avLst/>
          </a:prstGeom>
          <a:noFill/>
          <a:ln>
            <a:noFill/>
          </a:ln>
        </p:spPr>
        <p:txBody>
          <a:bodyPr lIns="90000" tIns="1645900" rIns="90000" bIns="0" anchor="ctr"/>
          <a:lstStyle>
            <a:lvl1pPr marL="342900" indent="-342900">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buFont typeface="Arial" panose="020B0604020202020204" pitchFamily="34" charset="0"/>
              <a:buChar char="•"/>
              <a:tabLst>
                <a:tab pos="416560" algn="l"/>
              </a:tabLst>
            </a:pPr>
            <a:r>
              <a:rPr lang="en-US" sz="2000" kern="5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We live in the 21st century where everything is preferred to be fast contactless and automated. COVID has even more increased the need for contactless systems. Well, here we propose a contactless doorbell as well as safety system using IOT for automatic visitor recognition and alerting homeowner.</a:t>
            </a:r>
          </a:p>
          <a:p>
            <a:pPr>
              <a:buFont typeface="Wingdings" panose="05000000000000000000" pitchFamily="2" charset="2"/>
              <a:buChar char="q"/>
              <a:tabLst>
                <a:tab pos="416560" algn="l"/>
              </a:tabLst>
            </a:pPr>
            <a:endParaRPr lang="en-IN" sz="20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tabLst>
                <a:tab pos="416560" algn="l"/>
              </a:tabLst>
            </a:pPr>
            <a:r>
              <a:rPr lang="en-US" sz="2000" kern="5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The level of security can be raised by using face detection. The proposed face recognition door lock security system has been developed to prevent unauthorized access in highly secure areas like home environment with lesser power consumption and more reliable standalone security device for both Intruder detection and for door security. </a:t>
            </a:r>
            <a:endParaRPr lang="en-US" sz="20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q"/>
              <a:tabLst>
                <a:tab pos="416560" algn="l"/>
              </a:tabLst>
            </a:pPr>
            <a:endParaRPr lang="en-US" sz="20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tabLst>
                <a:tab pos="416560" algn="l"/>
              </a:tabLst>
            </a:pPr>
            <a:r>
              <a:rPr lang="en-US" sz="2000" kern="5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Whenever the person comes in front of the door, it recognizes the face and if it is registered then it unlocks the door, if the face is not registered it will raise an alarm and clicks a picture and send it on the registered number. This is how the system works.</a:t>
            </a:r>
            <a:endParaRPr lang="en-US" sz="20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tabLst>
                <a:tab pos="416560" algn="l"/>
              </a:tabLst>
            </a:pPr>
            <a:endParaRPr lang="en-IN" sz="20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q"/>
              <a:tabLst>
                <a:tab pos="416560" algn="l"/>
              </a:tabLst>
            </a:pPr>
            <a:endParaRPr lang="en-US" sz="20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Google Shape;492;p35">
            <a:extLst>
              <a:ext uri="{FF2B5EF4-FFF2-40B4-BE49-F238E27FC236}">
                <a16:creationId xmlns:a16="http://schemas.microsoft.com/office/drawing/2014/main" id="{0F34BE07-2D8B-56DC-331D-B17AAC02F48F}"/>
              </a:ext>
            </a:extLst>
          </p:cNvPr>
          <p:cNvSpPr txBox="1"/>
          <p:nvPr/>
        </p:nvSpPr>
        <p:spPr>
          <a:xfrm>
            <a:off x="3124200" y="-26988"/>
            <a:ext cx="4648200" cy="838201"/>
          </a:xfrm>
          <a:prstGeom prst="rect">
            <a:avLst/>
          </a:prstGeom>
          <a:noFill/>
          <a:ln>
            <a:noFill/>
          </a:ln>
        </p:spPr>
        <p:txBody>
          <a:bodyPr spcFirstLastPara="1" lIns="91425" tIns="45700" rIns="91425" bIns="45700" anchor="b"/>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32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  </a:t>
            </a: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cs typeface="Times New Roman" panose="02020603050405020304" pitchFamily="18" charset="0"/>
              </a:rPr>
              <a:t>REFERENCES</a:t>
            </a:r>
          </a:p>
        </p:txBody>
      </p:sp>
      <p:sp>
        <p:nvSpPr>
          <p:cNvPr id="493" name="Google Shape;493;p35">
            <a:extLst>
              <a:ext uri="{FF2B5EF4-FFF2-40B4-BE49-F238E27FC236}">
                <a16:creationId xmlns:a16="http://schemas.microsoft.com/office/drawing/2014/main" id="{F2FBC85D-CFB2-DD5B-0240-21318623A3CB}"/>
              </a:ext>
            </a:extLst>
          </p:cNvPr>
          <p:cNvSpPr txBox="1"/>
          <p:nvPr/>
        </p:nvSpPr>
        <p:spPr>
          <a:xfrm>
            <a:off x="0" y="1181100"/>
            <a:ext cx="9144000" cy="5178425"/>
          </a:xfrm>
          <a:prstGeom prst="rect">
            <a:avLst/>
          </a:prstGeom>
          <a:noFill/>
          <a:ln>
            <a:noFill/>
          </a:ln>
        </p:spPr>
        <p:txBody>
          <a:bodyPr spcFirstLastPara="1" lIns="91425" tIns="0" rIns="91425" bIns="2743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just" fontAlgn="auto">
              <a:spcBef>
                <a:spcPts val="700"/>
              </a:spcBef>
              <a:buClr>
                <a:srgbClr val="FFFFFF"/>
              </a:buClr>
              <a:buSzPts val="1800"/>
            </a:pPr>
            <a:r>
              <a:rPr lang="en-US" sz="1600" dirty="0">
                <a:ln w="9525" cap="flat" cmpd="sng" algn="ctr">
                  <a:noFill/>
                  <a:prstDash val="solid"/>
                  <a:round/>
                  <a:headEnd type="none" w="med" len="med"/>
                  <a:tailEnd type="none" w="med" len="med"/>
                </a:ln>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a:rPr>
              <a:t>1. M.B.H, J.S, K.D.M, L.C. Govinda pillai and J.C.J.R, "Face Recognition Door Lock System Using  </a:t>
            </a:r>
          </a:p>
          <a:p>
            <a:pPr algn="just" fontAlgn="auto">
              <a:spcBef>
                <a:spcPts val="700"/>
              </a:spcBef>
              <a:buClr>
                <a:srgbClr val="FFFFFF"/>
              </a:buClr>
              <a:buSzPts val="1800"/>
            </a:pPr>
            <a:r>
              <a:rPr lang="en-US" sz="1600" dirty="0">
                <a:ln w="9525" cap="flat" cmpd="sng" algn="ctr">
                  <a:noFill/>
                  <a:prstDash val="solid"/>
                  <a:round/>
                  <a:headEnd type="none" w="med" len="med"/>
                  <a:tailEnd type="none" w="med" len="med"/>
                </a:ln>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a:rPr>
              <a:t>    Raspberry Pi," 2022 8th International Conference on Advanced Computing and Communication Systems </a:t>
            </a:r>
          </a:p>
          <a:p>
            <a:pPr algn="just" fontAlgn="auto">
              <a:spcBef>
                <a:spcPts val="700"/>
              </a:spcBef>
              <a:buClr>
                <a:srgbClr val="FFFFFF"/>
              </a:buClr>
              <a:buSzPts val="1800"/>
            </a:pPr>
            <a:r>
              <a:rPr lang="en-US" sz="1600" dirty="0">
                <a:ln w="9525" cap="flat" cmpd="sng" algn="ctr">
                  <a:noFill/>
                  <a:prstDash val="solid"/>
                  <a:round/>
                  <a:headEnd type="none" w="med" len="med"/>
                  <a:tailEnd type="none" w="med" len="med"/>
                </a:ln>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a:rPr>
              <a:t>    (ICACCS), 2022, pp. 1645-1648, DOI: 10.1109/ICACCS54159.2022.9785217.</a:t>
            </a:r>
          </a:p>
          <a:p>
            <a:pPr algn="just" fontAlgn="auto">
              <a:spcBef>
                <a:spcPts val="700"/>
              </a:spcBef>
              <a:buClr>
                <a:srgbClr val="FFFFFF"/>
              </a:buClr>
              <a:buSzPts val="1800"/>
            </a:pPr>
            <a:r>
              <a:rPr lang="en-US" sz="1600" dirty="0">
                <a:ln w="9525" cap="flat" cmpd="sng" algn="ctr">
                  <a:noFill/>
                  <a:prstDash val="solid"/>
                  <a:round/>
                  <a:headEnd type="none" w="med" len="med"/>
                  <a:tailEnd type="none" w="med" len="med"/>
                </a:ln>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a:rPr>
              <a:t>2. </a:t>
            </a:r>
            <a:r>
              <a:rPr lang="en-US" sz="1600" dirty="0">
                <a:solidFill>
                  <a:srgbClr val="333333"/>
                </a:solidFill>
                <a:effectLst/>
                <a:latin typeface="Times New Roman" panose="02020603050405020304" pitchFamily="18" charset="0"/>
                <a:cs typeface="Times New Roman" panose="02020603050405020304" pitchFamily="18" charset="0"/>
              </a:rPr>
              <a:t>S. Shetty, S. Shetty, V. Vishwakarma and S. Patil, "Review Paper on Door Lock Security Systems", 2020 </a:t>
            </a:r>
          </a:p>
          <a:p>
            <a:pPr algn="just" fontAlgn="auto">
              <a:spcBef>
                <a:spcPts val="700"/>
              </a:spcBef>
              <a:buClr>
                <a:srgbClr val="FFFFFF"/>
              </a:buClr>
              <a:buSzPts val="1800"/>
            </a:pPr>
            <a:r>
              <a:rPr lang="en-US" sz="1600" dirty="0">
                <a:solidFill>
                  <a:srgbClr val="333333"/>
                </a:solidFill>
                <a:latin typeface="Times New Roman" panose="02020603050405020304" pitchFamily="18" charset="0"/>
                <a:cs typeface="Times New Roman" panose="02020603050405020304" pitchFamily="18" charset="0"/>
              </a:rPr>
              <a:t>    </a:t>
            </a:r>
            <a:r>
              <a:rPr lang="en-US" sz="1600" dirty="0">
                <a:solidFill>
                  <a:srgbClr val="333333"/>
                </a:solidFill>
                <a:effectLst/>
                <a:latin typeface="Times New Roman" panose="02020603050405020304" pitchFamily="18" charset="0"/>
                <a:cs typeface="Times New Roman" panose="02020603050405020304" pitchFamily="18" charset="0"/>
              </a:rPr>
              <a:t>International Conference on Convergence to Digital World - Quo Vadis (ICCDW), pp. 1-4, 2020.</a:t>
            </a:r>
          </a:p>
          <a:p>
            <a:pPr algn="l"/>
            <a:r>
              <a:rPr lang="en-US" sz="1600" dirty="0">
                <a:solidFill>
                  <a:srgbClr val="333333"/>
                </a:solidFill>
                <a:latin typeface="Times New Roman" panose="02020603050405020304" pitchFamily="18" charset="0"/>
                <a:ea typeface="Times New Roman" panose="02020603050405020304"/>
                <a:cs typeface="Times New Roman" panose="02020603050405020304" pitchFamily="18" charset="0"/>
                <a:sym typeface="Times New Roman"/>
              </a:rPr>
              <a:t>3. </a:t>
            </a:r>
            <a:r>
              <a:rPr lang="en-US" sz="1600" b="0" i="0" dirty="0">
                <a:solidFill>
                  <a:srgbClr val="333333"/>
                </a:solidFill>
                <a:effectLst/>
                <a:latin typeface="Times New Roman" panose="02020603050405020304" pitchFamily="18" charset="0"/>
                <a:cs typeface="Times New Roman" panose="02020603050405020304" pitchFamily="18" charset="0"/>
              </a:rPr>
              <a:t>Face Recognition Door Lock</a:t>
            </a:r>
            <a:r>
              <a:rPr lang="en-US" sz="1600" b="0" i="0" cap="all" dirty="0">
                <a:solidFill>
                  <a:srgbClr val="333333"/>
                </a:solidFill>
                <a:effectLst/>
                <a:latin typeface="Times New Roman" panose="02020603050405020304" pitchFamily="18" charset="0"/>
                <a:cs typeface="Times New Roman" panose="02020603050405020304" pitchFamily="18" charset="0"/>
              </a:rPr>
              <a:t> - </a:t>
            </a:r>
            <a:r>
              <a:rPr lang="en-US" sz="1600" b="0" dirty="0">
                <a:solidFill>
                  <a:srgbClr val="333333"/>
                </a:solidFill>
                <a:effectLst/>
                <a:latin typeface="Times New Roman" panose="02020603050405020304" pitchFamily="18" charset="0"/>
                <a:cs typeface="Times New Roman" panose="02020603050405020304" pitchFamily="18" charset="0"/>
              </a:rPr>
              <a:t>Ling Zeng</a:t>
            </a:r>
            <a:r>
              <a:rPr lang="en-US" sz="1600" b="0" cap="all" dirty="0">
                <a:solidFill>
                  <a:srgbClr val="333333"/>
                </a:solidFill>
                <a:effectLst/>
                <a:latin typeface="Times New Roman" panose="02020603050405020304" pitchFamily="18" charset="0"/>
                <a:cs typeface="Times New Roman" panose="02020603050405020304" pitchFamily="18" charset="0"/>
              </a:rPr>
              <a:t> (LZ455), </a:t>
            </a:r>
            <a:r>
              <a:rPr lang="en-US" sz="1600" b="0" dirty="0">
                <a:solidFill>
                  <a:srgbClr val="333333"/>
                </a:solidFill>
                <a:effectLst/>
                <a:latin typeface="Times New Roman" panose="02020603050405020304" pitchFamily="18" charset="0"/>
                <a:cs typeface="Times New Roman" panose="02020603050405020304" pitchFamily="18" charset="0"/>
              </a:rPr>
              <a:t>Rong Sun</a:t>
            </a:r>
            <a:r>
              <a:rPr lang="en-US" sz="1600" b="0" cap="all" dirty="0">
                <a:solidFill>
                  <a:srgbClr val="333333"/>
                </a:solidFill>
                <a:effectLst/>
                <a:latin typeface="Times New Roman" panose="02020603050405020304" pitchFamily="18" charset="0"/>
                <a:cs typeface="Times New Roman" panose="02020603050405020304" pitchFamily="18" charset="0"/>
              </a:rPr>
              <a:t>(RS2364)</a:t>
            </a:r>
            <a:endParaRPr lang="en-US" sz="1600" cap="all" dirty="0">
              <a:solidFill>
                <a:schemeClr val="bg2"/>
              </a:solidFill>
              <a:latin typeface="Times New Roman" panose="02020603050405020304" pitchFamily="18" charset="0"/>
              <a:cs typeface="Times New Roman" panose="02020603050405020304" pitchFamily="18" charset="0"/>
              <a:sym typeface="Times New Roman"/>
            </a:endParaRPr>
          </a:p>
          <a:p>
            <a:r>
              <a:rPr lang="en-US" sz="1600" cap="all" dirty="0">
                <a:solidFill>
                  <a:schemeClr val="bg2"/>
                </a:solidFill>
                <a:latin typeface="Times New Roman" panose="02020603050405020304" pitchFamily="18" charset="0"/>
                <a:cs typeface="Times New Roman" panose="02020603050405020304" pitchFamily="18" charset="0"/>
                <a:sym typeface="Times New Roman"/>
              </a:rPr>
              <a:t>4.</a:t>
            </a:r>
            <a:r>
              <a:rPr lang="en-US" sz="1600" cap="all" dirty="0">
                <a:solidFill>
                  <a:schemeClr val="tx1"/>
                </a:solidFill>
                <a:latin typeface="Times New Roman" panose="02020603050405020304" pitchFamily="18" charset="0"/>
                <a:cs typeface="Times New Roman" panose="02020603050405020304" pitchFamily="18" charset="0"/>
                <a:sym typeface="Times New Roman"/>
              </a:rPr>
              <a:t> </a:t>
            </a:r>
            <a:r>
              <a:rPr lang="en-US" sz="1600" i="0" dirty="0">
                <a:solidFill>
                  <a:schemeClr val="tx1"/>
                </a:solidFill>
                <a:effectLst/>
                <a:latin typeface="Times New Roman" panose="02020603050405020304" pitchFamily="18" charset="0"/>
                <a:cs typeface="Times New Roman" panose="02020603050405020304" pitchFamily="18" charset="0"/>
              </a:rPr>
              <a:t>Windows IoT Facial Recognition Door (Microsoft) - Jonathan Chiu, Sara, Yen Lee</a:t>
            </a:r>
          </a:p>
          <a:p>
            <a:pPr marR="5080" lvl="0" algn="just">
              <a:spcAft>
                <a:spcPts val="85"/>
              </a:spcAft>
            </a:pPr>
            <a:r>
              <a:rPr lang="en-US" sz="1600" dirty="0">
                <a:solidFill>
                  <a:schemeClr val="tx1"/>
                </a:solidFill>
                <a:latin typeface="Times New Roman" panose="02020603050405020304" pitchFamily="18" charset="0"/>
                <a:cs typeface="Times New Roman" panose="02020603050405020304" pitchFamily="18" charset="0"/>
              </a:rPr>
              <a:t>5. </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 Pandit, P. Majgaonkar, P. </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Meher</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 </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Sapaliga</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S. </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Bojewar</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"Intelligent security lock," 2017 </a:t>
            </a:r>
          </a:p>
          <a:p>
            <a:pPr marR="5080" lvl="0" algn="just">
              <a:spcAft>
                <a:spcPts val="85"/>
              </a:spcAft>
            </a:pPr>
            <a:r>
              <a:rPr lang="en-I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International Conference on Trends in Electronics and Informatics (ICEI), 2017, pp. 713-716, doi:   </a:t>
            </a:r>
          </a:p>
          <a:p>
            <a:pPr marR="5080" lvl="0" algn="just">
              <a:spcAft>
                <a:spcPts val="85"/>
              </a:spcAft>
            </a:pPr>
            <a:r>
              <a:rPr lang="en-I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10.1109/ICOEI.2017.8300795.</a:t>
            </a:r>
          </a:p>
          <a:p>
            <a:r>
              <a:rPr lang="en-IN" sz="1600" dirty="0">
                <a:solidFill>
                  <a:srgbClr val="000000"/>
                </a:solidFill>
                <a:effectLst/>
                <a:latin typeface="Times New Roman" panose="02020603050405020304" pitchFamily="18" charset="0"/>
                <a:ea typeface="Times New Roman" panose="02020603050405020304" pitchFamily="18" charset="0"/>
              </a:rPr>
              <a:t>6. A. Nag, J. N. </a:t>
            </a:r>
            <a:r>
              <a:rPr lang="en-IN" sz="1600" dirty="0" err="1">
                <a:solidFill>
                  <a:srgbClr val="000000"/>
                </a:solidFill>
                <a:effectLst/>
                <a:latin typeface="Times New Roman" panose="02020603050405020304" pitchFamily="18" charset="0"/>
                <a:ea typeface="Times New Roman" panose="02020603050405020304" pitchFamily="18" charset="0"/>
              </a:rPr>
              <a:t>Nikhilendra</a:t>
            </a:r>
            <a:r>
              <a:rPr lang="en-IN" sz="1600" dirty="0">
                <a:solidFill>
                  <a:srgbClr val="000000"/>
                </a:solidFill>
                <a:effectLst/>
                <a:latin typeface="Times New Roman" panose="02020603050405020304" pitchFamily="18" charset="0"/>
                <a:ea typeface="Times New Roman" panose="02020603050405020304" pitchFamily="18" charset="0"/>
              </a:rPr>
              <a:t> and M. </a:t>
            </a:r>
            <a:r>
              <a:rPr lang="en-IN" sz="1600" dirty="0" err="1">
                <a:solidFill>
                  <a:srgbClr val="000000"/>
                </a:solidFill>
                <a:effectLst/>
                <a:latin typeface="Times New Roman" panose="02020603050405020304" pitchFamily="18" charset="0"/>
                <a:ea typeface="Times New Roman" panose="02020603050405020304" pitchFamily="18" charset="0"/>
              </a:rPr>
              <a:t>Kalmath</a:t>
            </a:r>
            <a:r>
              <a:rPr lang="en-IN" sz="1600" dirty="0">
                <a:solidFill>
                  <a:srgbClr val="000000"/>
                </a:solidFill>
                <a:effectLst/>
                <a:latin typeface="Times New Roman" panose="02020603050405020304" pitchFamily="18" charset="0"/>
                <a:ea typeface="Times New Roman" panose="02020603050405020304" pitchFamily="18" charset="0"/>
              </a:rPr>
              <a:t>, "IOT Based Door Access Control Using Face Recognition," </a:t>
            </a:r>
          </a:p>
          <a:p>
            <a:r>
              <a:rPr lang="en-IN" sz="1600" dirty="0">
                <a:latin typeface="Times New Roman" panose="02020603050405020304" pitchFamily="18" charset="0"/>
                <a:ea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rPr>
              <a:t>2018 3rd International Conference for Convergence in Technology (I2CT), 2018, pp. 1-3, doi: </a:t>
            </a:r>
          </a:p>
          <a:p>
            <a:r>
              <a:rPr lang="en-IN" sz="1600" dirty="0">
                <a:latin typeface="Times New Roman" panose="02020603050405020304" pitchFamily="18" charset="0"/>
                <a:ea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rPr>
              <a:t>10.1109/I2CT.2018.8529749</a:t>
            </a:r>
          </a:p>
          <a:p>
            <a:r>
              <a:rPr lang="en-IN" sz="1600" i="0" dirty="0">
                <a:latin typeface="Times New Roman" panose="02020603050405020304" pitchFamily="18" charset="0"/>
                <a:cs typeface="Times New Roman" panose="02020603050405020304" pitchFamily="18" charset="0"/>
              </a:rPr>
              <a:t>7. A. </a:t>
            </a:r>
            <a:r>
              <a:rPr lang="en-IN" sz="1600" dirty="0">
                <a:solidFill>
                  <a:srgbClr val="000000"/>
                </a:solidFill>
                <a:effectLst/>
                <a:latin typeface="Times New Roman" panose="02020603050405020304" pitchFamily="18" charset="0"/>
                <a:ea typeface="Times New Roman" panose="02020603050405020304" pitchFamily="18" charset="0"/>
              </a:rPr>
              <a:t>. Purushothaman and S. Palaniswamy, "Pose and Illumination Invariant Face Recognition for </a:t>
            </a:r>
          </a:p>
          <a:p>
            <a:r>
              <a:rPr lang="en-IN" sz="1600" dirty="0">
                <a:latin typeface="Times New Roman" panose="02020603050405020304" pitchFamily="18" charset="0"/>
                <a:ea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rPr>
              <a:t>Automation of Door Lock System," 2018 Second International Conference on Inventive Communication </a:t>
            </a:r>
          </a:p>
          <a:p>
            <a:r>
              <a:rPr lang="en-IN" sz="1600" dirty="0">
                <a:latin typeface="Times New Roman" panose="02020603050405020304" pitchFamily="18" charset="0"/>
                <a:ea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rPr>
              <a:t>and Computational Technologies (ICICCT), 2018, pp. 1105-1108, doi: 10.1109/ICICCT.2018.8473103</a:t>
            </a:r>
            <a:endParaRPr lang="en-US" sz="1600" i="0" dirty="0">
              <a:solidFill>
                <a:schemeClr val="tx1"/>
              </a:solidFill>
              <a:effectLst/>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endParaRPr lang="en-US" sz="1600" i="0" dirty="0">
              <a:solidFill>
                <a:schemeClr val="tx1"/>
              </a:solidFill>
              <a:effectLst/>
              <a:latin typeface="Times New Roman" panose="02020603050405020304" pitchFamily="18" charset="0"/>
              <a:cs typeface="Times New Roman" panose="02020603050405020304" pitchFamily="18" charset="0"/>
            </a:endParaRPr>
          </a:p>
          <a:p>
            <a:pPr algn="l"/>
            <a:endParaRPr lang="en-US" sz="1600" b="0" cap="all" dirty="0">
              <a:solidFill>
                <a:srgbClr val="333333"/>
              </a:solidFill>
              <a:effectLst/>
              <a:latin typeface="Times New Roman" panose="02020603050405020304" pitchFamily="18" charset="0"/>
              <a:cs typeface="Times New Roman" panose="02020603050405020304" pitchFamily="18" charset="0"/>
            </a:endParaRPr>
          </a:p>
        </p:txBody>
      </p:sp>
      <p:sp>
        <p:nvSpPr>
          <p:cNvPr id="494" name="Google Shape;494;p35">
            <a:extLst>
              <a:ext uri="{FF2B5EF4-FFF2-40B4-BE49-F238E27FC236}">
                <a16:creationId xmlns:a16="http://schemas.microsoft.com/office/drawing/2014/main" id="{B0609820-2A19-AF5C-9F0D-5F3AD63FE5E8}"/>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95" name="Google Shape;495;p35">
            <a:extLst>
              <a:ext uri="{FF2B5EF4-FFF2-40B4-BE49-F238E27FC236}">
                <a16:creationId xmlns:a16="http://schemas.microsoft.com/office/drawing/2014/main" id="{0176E4CA-1C84-9DCB-A876-5C6E7626DEF2}"/>
              </a:ext>
            </a:extLst>
          </p:cNvPr>
          <p:cNvSpPr txBox="1"/>
          <p:nvPr/>
        </p:nvSpPr>
        <p:spPr>
          <a:xfrm>
            <a:off x="7772400" y="6248400"/>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496" name="Google Shape;496;p35">
            <a:extLst>
              <a:ext uri="{FF2B5EF4-FFF2-40B4-BE49-F238E27FC236}">
                <a16:creationId xmlns:a16="http://schemas.microsoft.com/office/drawing/2014/main" id="{B84C905E-AD01-1D04-406C-236B2FB65FE2}"/>
              </a:ext>
            </a:extLst>
          </p:cNvPr>
          <p:cNvSpPr txBox="1"/>
          <p:nvPr/>
        </p:nvSpPr>
        <p:spPr>
          <a:xfrm>
            <a:off x="2797175" y="6121400"/>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497" name="Google Shape;497;p35">
            <a:extLst>
              <a:ext uri="{FF2B5EF4-FFF2-40B4-BE49-F238E27FC236}">
                <a16:creationId xmlns:a16="http://schemas.microsoft.com/office/drawing/2014/main" id="{07F7E58B-D4B0-0EB6-86C6-DD9E3225BB8A}"/>
              </a:ext>
            </a:extLst>
          </p:cNvPr>
          <p:cNvSpPr txBox="1"/>
          <p:nvPr/>
        </p:nvSpPr>
        <p:spPr>
          <a:xfrm>
            <a:off x="8288338"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DA0F37F5-B0D1-456E-AFCA-45DDFD0710C0}"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30</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98" name="Google Shape;498;p35">
            <a:extLst>
              <a:ext uri="{FF2B5EF4-FFF2-40B4-BE49-F238E27FC236}">
                <a16:creationId xmlns:a16="http://schemas.microsoft.com/office/drawing/2014/main" id="{908D7BDE-32A7-469A-FB28-F8810B0281E7}"/>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27657" name="Google Shape;499;p35" descr="New Sinhgad_Logo_2013_300">
            <a:extLst>
              <a:ext uri="{FF2B5EF4-FFF2-40B4-BE49-F238E27FC236}">
                <a16:creationId xmlns:a16="http://schemas.microsoft.com/office/drawing/2014/main" id="{5BA87241-A95D-5018-FFE3-AA7F1FD57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2" name="Google Shape;479;p34">
            <a:extLst>
              <a:ext uri="{FF2B5EF4-FFF2-40B4-BE49-F238E27FC236}">
                <a16:creationId xmlns:a16="http://schemas.microsoft.com/office/drawing/2014/main" id="{544F875C-9B04-69B7-D1E2-82B739E6EFD9}"/>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Tree>
  </p:cSld>
  <p:clrMapOvr>
    <a:masterClrMapping/>
  </p:clrMapOvr>
  <p:transition spd="med">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Google Shape;506;p36">
            <a:extLst>
              <a:ext uri="{FF2B5EF4-FFF2-40B4-BE49-F238E27FC236}">
                <a16:creationId xmlns:a16="http://schemas.microsoft.com/office/drawing/2014/main" id="{5D7FF644-C95A-2DFB-B41E-A0DDE9581AAB}"/>
              </a:ext>
            </a:extLst>
          </p:cNvPr>
          <p:cNvSpPr txBox="1"/>
          <p:nvPr/>
        </p:nvSpPr>
        <p:spPr>
          <a:xfrm>
            <a:off x="1828800" y="0"/>
            <a:ext cx="8305800" cy="8382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508" name="Google Shape;508;p36">
            <a:extLst>
              <a:ext uri="{FF2B5EF4-FFF2-40B4-BE49-F238E27FC236}">
                <a16:creationId xmlns:a16="http://schemas.microsoft.com/office/drawing/2014/main" id="{5B3227AA-4FBE-F0DF-B4DB-11066D068070}"/>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509" name="Google Shape;509;p36">
            <a:extLst>
              <a:ext uri="{FF2B5EF4-FFF2-40B4-BE49-F238E27FC236}">
                <a16:creationId xmlns:a16="http://schemas.microsoft.com/office/drawing/2014/main" id="{298FFB46-456B-29F5-6CD8-E6269EC68013}"/>
              </a:ext>
            </a:extLst>
          </p:cNvPr>
          <p:cNvSpPr txBox="1"/>
          <p:nvPr/>
        </p:nvSpPr>
        <p:spPr>
          <a:xfrm>
            <a:off x="8001000" y="6172200"/>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52230" name="Google Shape;510;p36">
            <a:extLst>
              <a:ext uri="{FF2B5EF4-FFF2-40B4-BE49-F238E27FC236}">
                <a16:creationId xmlns:a16="http://schemas.microsoft.com/office/drawing/2014/main" id="{F7FB6C61-B79D-F91C-1099-200D3AB2BB08}"/>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511" name="Google Shape;511;p36">
            <a:extLst>
              <a:ext uri="{FF2B5EF4-FFF2-40B4-BE49-F238E27FC236}">
                <a16:creationId xmlns:a16="http://schemas.microsoft.com/office/drawing/2014/main" id="{D8162F22-575C-D439-89C9-90ED6098B60D}"/>
              </a:ext>
            </a:extLst>
          </p:cNvPr>
          <p:cNvSpPr txBox="1"/>
          <p:nvPr/>
        </p:nvSpPr>
        <p:spPr>
          <a:xfrm>
            <a:off x="2797175" y="6121400"/>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512" name="Google Shape;512;p36">
            <a:extLst>
              <a:ext uri="{FF2B5EF4-FFF2-40B4-BE49-F238E27FC236}">
                <a16:creationId xmlns:a16="http://schemas.microsoft.com/office/drawing/2014/main" id="{774E4B16-9CA2-387A-F897-6D47DA74DB27}"/>
              </a:ext>
            </a:extLst>
          </p:cNvPr>
          <p:cNvSpPr txBox="1"/>
          <p:nvPr/>
        </p:nvSpPr>
        <p:spPr>
          <a:xfrm>
            <a:off x="381000" y="1343944"/>
            <a:ext cx="8153400" cy="4447256"/>
          </a:xfrm>
          <a:prstGeom prst="rect">
            <a:avLst/>
          </a:prstGeom>
          <a:noFill/>
          <a:ln>
            <a:noFill/>
          </a:ln>
        </p:spPr>
        <p:txBody>
          <a:bodyPr lIns="91425" tIns="45700" rIns="91425" bIns="45700"/>
          <a:lstStyle>
            <a:lvl1pPr marL="317500" indent="-317500">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spcBef>
                <a:spcPts val="700"/>
              </a:spcBef>
              <a:buClr>
                <a:srgbClr val="FFFFFF"/>
              </a:buClr>
              <a:buSzPts val="2900"/>
              <a:buFont typeface="Arial" panose="020B0604020202020204" pitchFamily="34" charset="0"/>
              <a:buNone/>
            </a:pPr>
            <a:endParaRPr lang="en-US" altLang="en-US" sz="7200" dirty="0">
              <a:solidFill>
                <a:srgbClr val="002060"/>
              </a:solidFill>
              <a:latin typeface="Times New Roman" panose="02020603050405020304" pitchFamily="18" charset="0"/>
              <a:cs typeface="Times New Roman" panose="02020603050405020304" pitchFamily="18" charset="0"/>
              <a:sym typeface="Twentieth Century" charset="0"/>
            </a:endParaRPr>
          </a:p>
          <a:p>
            <a:pPr algn="ctr">
              <a:spcBef>
                <a:spcPts val="700"/>
              </a:spcBef>
              <a:buClr>
                <a:srgbClr val="6600CC"/>
              </a:buClr>
              <a:buSzPts val="2800"/>
              <a:buFont typeface="Twentieth Century" charset="0"/>
              <a:buNone/>
            </a:pPr>
            <a:r>
              <a:rPr lang="en-US" altLang="en-US" sz="7200" b="1" dirty="0">
                <a:solidFill>
                  <a:srgbClr val="002060"/>
                </a:solidFill>
                <a:latin typeface="Times New Roman" panose="02020603050405020304" pitchFamily="18" charset="0"/>
                <a:cs typeface="Times New Roman" panose="02020603050405020304" pitchFamily="18" charset="0"/>
                <a:sym typeface="Times New Roman" panose="02020603050405020304" pitchFamily="18" charset="0"/>
              </a:rPr>
              <a:t>Thank You !!</a:t>
            </a:r>
          </a:p>
        </p:txBody>
      </p:sp>
      <p:sp>
        <p:nvSpPr>
          <p:cNvPr id="513" name="Google Shape;513;p36">
            <a:extLst>
              <a:ext uri="{FF2B5EF4-FFF2-40B4-BE49-F238E27FC236}">
                <a16:creationId xmlns:a16="http://schemas.microsoft.com/office/drawing/2014/main" id="{9131EDA6-D49E-0A29-C052-2F710CD87B2D}"/>
              </a:ext>
            </a:extLst>
          </p:cNvPr>
          <p:cNvSpPr txBox="1"/>
          <p:nvPr/>
        </p:nvSpPr>
        <p:spPr>
          <a:xfrm>
            <a:off x="8288338"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6CB1886C-A86A-4621-85E6-94F3A43784AF}"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31</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514" name="Google Shape;514;p36">
            <a:extLst>
              <a:ext uri="{FF2B5EF4-FFF2-40B4-BE49-F238E27FC236}">
                <a16:creationId xmlns:a16="http://schemas.microsoft.com/office/drawing/2014/main" id="{B30F4CFD-F5BA-EF75-FAE5-9CB57D62B31E}"/>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52235" name="Google Shape;515;p36" descr="New Sinhgad_Logo_2013_300">
            <a:extLst>
              <a:ext uri="{FF2B5EF4-FFF2-40B4-BE49-F238E27FC236}">
                <a16:creationId xmlns:a16="http://schemas.microsoft.com/office/drawing/2014/main" id="{E7425352-2106-FD4D-9738-E8BE63B1F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newsfla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Google Shape;139;p16">
            <a:extLst>
              <a:ext uri="{FF2B5EF4-FFF2-40B4-BE49-F238E27FC236}">
                <a16:creationId xmlns:a16="http://schemas.microsoft.com/office/drawing/2014/main" id="{4980AAC0-AFDD-E2AB-8641-815879ADB79B}"/>
              </a:ext>
            </a:extLst>
          </p:cNvPr>
          <p:cNvSpPr txBox="1"/>
          <p:nvPr/>
        </p:nvSpPr>
        <p:spPr>
          <a:xfrm>
            <a:off x="696913" y="685800"/>
            <a:ext cx="8305800" cy="8382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40" name="Google Shape;140;p16">
            <a:extLst>
              <a:ext uri="{FF2B5EF4-FFF2-40B4-BE49-F238E27FC236}">
                <a16:creationId xmlns:a16="http://schemas.microsoft.com/office/drawing/2014/main" id="{8B1A2233-A6A3-AC45-B2E9-FD231DA6F323}"/>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41" name="Google Shape;141;p16">
            <a:extLst>
              <a:ext uri="{FF2B5EF4-FFF2-40B4-BE49-F238E27FC236}">
                <a16:creationId xmlns:a16="http://schemas.microsoft.com/office/drawing/2014/main" id="{56CD6D8D-C84A-42C5-78AF-49730D98E648}"/>
              </a:ext>
            </a:extLst>
          </p:cNvPr>
          <p:cNvSpPr txBox="1"/>
          <p:nvPr/>
        </p:nvSpPr>
        <p:spPr>
          <a:xfrm>
            <a:off x="8001000" y="228600"/>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42" name="Google Shape;142;p16">
            <a:extLst>
              <a:ext uri="{FF2B5EF4-FFF2-40B4-BE49-F238E27FC236}">
                <a16:creationId xmlns:a16="http://schemas.microsoft.com/office/drawing/2014/main" id="{1060ACED-D932-D4D4-0B18-768D81E982CB}"/>
              </a:ext>
            </a:extLst>
          </p:cNvPr>
          <p:cNvSpPr txBox="1"/>
          <p:nvPr/>
        </p:nvSpPr>
        <p:spPr>
          <a:xfrm>
            <a:off x="2201862" y="61322"/>
            <a:ext cx="6402586" cy="609600"/>
          </a:xfrm>
          <a:prstGeom prst="rect">
            <a:avLst/>
          </a:prstGeom>
          <a:noFill/>
          <a:ln>
            <a:noFill/>
          </a:ln>
        </p:spPr>
        <p:txBody>
          <a:bodyPr spcFirstLastPara="1" lIns="90000" tIns="46800" rIns="90000" bIns="468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2800"/>
              <a:buFont typeface="Times New Roman" panose="02020603050405020304"/>
              <a:buNone/>
            </a:pPr>
            <a:r>
              <a:rPr lang="en-US" sz="3600" b="1" i="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 </a:t>
            </a: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PROBLEM </a:t>
            </a:r>
            <a:r>
              <a:rPr lang="en-US" sz="3600" b="1" i="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 </a:t>
            </a: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STATEMENT</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cxnSp>
        <p:nvCxnSpPr>
          <p:cNvPr id="32774" name="Google Shape;143;p16">
            <a:extLst>
              <a:ext uri="{FF2B5EF4-FFF2-40B4-BE49-F238E27FC236}">
                <a16:creationId xmlns:a16="http://schemas.microsoft.com/office/drawing/2014/main" id="{7F4717D9-DFEF-E5DC-66BC-C84D9EA06DE0}"/>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144" name="Google Shape;144;p16">
            <a:extLst>
              <a:ext uri="{FF2B5EF4-FFF2-40B4-BE49-F238E27FC236}">
                <a16:creationId xmlns:a16="http://schemas.microsoft.com/office/drawing/2014/main" id="{C2616636-79E6-BB50-43A0-EE993BA67546}"/>
              </a:ext>
            </a:extLst>
          </p:cNvPr>
          <p:cNvSpPr txBox="1"/>
          <p:nvPr/>
        </p:nvSpPr>
        <p:spPr>
          <a:xfrm>
            <a:off x="2362200" y="6049963"/>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45" name="Google Shape;145;p16">
            <a:extLst>
              <a:ext uri="{FF2B5EF4-FFF2-40B4-BE49-F238E27FC236}">
                <a16:creationId xmlns:a16="http://schemas.microsoft.com/office/drawing/2014/main" id="{5A8924E5-5B8A-E9DB-2109-239FBC30413E}"/>
              </a:ext>
            </a:extLst>
          </p:cNvPr>
          <p:cNvSpPr txBox="1"/>
          <p:nvPr/>
        </p:nvSpPr>
        <p:spPr>
          <a:xfrm>
            <a:off x="318080" y="762172"/>
            <a:ext cx="8305800" cy="4306270"/>
          </a:xfrm>
          <a:prstGeom prst="rect">
            <a:avLst/>
          </a:prstGeom>
          <a:noFill/>
          <a:ln>
            <a:noFill/>
          </a:ln>
        </p:spPr>
        <p:txBody>
          <a:bodyPr lIns="90000" tIns="46800" rIns="90000" bIns="46800" anchor="ctr"/>
          <a:lstStyle>
            <a:lvl1pPr marL="573088" indent="-571500">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marL="344488" indent="-342900">
              <a:lnSpc>
                <a:spcPct val="90000"/>
              </a:lnSpc>
              <a:buClr>
                <a:srgbClr val="000000"/>
              </a:buClr>
              <a:buSzPts val="2400"/>
              <a:buFont typeface="Arial" panose="020B0604020202020204" pitchFamily="34" charset="0"/>
              <a:buChar char="•"/>
            </a:pPr>
            <a:r>
              <a:rPr lang="en-US" altLang="en-US" sz="2400"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rPr>
              <a:t>To design and implement a system with minimum human intervention for door locking system for security and safety.</a:t>
            </a:r>
          </a:p>
          <a:p>
            <a:pPr>
              <a:lnSpc>
                <a:spcPct val="90000"/>
              </a:lnSpc>
              <a:buClr>
                <a:srgbClr val="000000"/>
              </a:buClr>
              <a:buSzPts val="2400"/>
              <a:buFont typeface="Wingdings" panose="05000000000000000000" pitchFamily="2" charset="2"/>
              <a:buChar char="Ø"/>
            </a:pPr>
            <a:endParaRPr lang="en-US" altLang="en-US" sz="2400"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endParaRPr>
          </a:p>
          <a:p>
            <a:pPr marL="344488" indent="-342900">
              <a:lnSpc>
                <a:spcPct val="90000"/>
              </a:lnSpc>
              <a:buClr>
                <a:srgbClr val="000000"/>
              </a:buClr>
              <a:buSzPts val="2400"/>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The purpose of this system is to control the door lock using IOT website and Raspberry Pi. </a:t>
            </a:r>
          </a:p>
          <a:p>
            <a:pPr>
              <a:lnSpc>
                <a:spcPct val="90000"/>
              </a:lnSpc>
              <a:buClr>
                <a:srgbClr val="000000"/>
              </a:buClr>
              <a:buSzPts val="2400"/>
              <a:buFont typeface="Wingdings" panose="05000000000000000000" pitchFamily="2" charset="2"/>
              <a:buChar char="Ø"/>
            </a:pPr>
            <a:endParaRPr lang="en-US" altLang="en-US" sz="2400"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46" name="Google Shape;146;p16">
            <a:extLst>
              <a:ext uri="{FF2B5EF4-FFF2-40B4-BE49-F238E27FC236}">
                <a16:creationId xmlns:a16="http://schemas.microsoft.com/office/drawing/2014/main" id="{59703EB0-A2D0-A144-8715-672E2CA199B2}"/>
              </a:ext>
            </a:extLst>
          </p:cNvPr>
          <p:cNvSpPr txBox="1"/>
          <p:nvPr/>
        </p:nvSpPr>
        <p:spPr>
          <a:xfrm>
            <a:off x="2868613" y="6110288"/>
            <a:ext cx="5440362"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dirty="0">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dirty="0">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147" name="Google Shape;147;p16">
            <a:extLst>
              <a:ext uri="{FF2B5EF4-FFF2-40B4-BE49-F238E27FC236}">
                <a16:creationId xmlns:a16="http://schemas.microsoft.com/office/drawing/2014/main" id="{1F41D8E0-938C-61DB-2785-2EC479810B20}"/>
              </a:ext>
            </a:extLst>
          </p:cNvPr>
          <p:cNvSpPr txBox="1"/>
          <p:nvPr/>
        </p:nvSpPr>
        <p:spPr>
          <a:xfrm>
            <a:off x="8288338"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155B8B4E-AB36-4438-9BA2-9456352A55E9}"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4</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148" name="Google Shape;148;p16">
            <a:extLst>
              <a:ext uri="{FF2B5EF4-FFF2-40B4-BE49-F238E27FC236}">
                <a16:creationId xmlns:a16="http://schemas.microsoft.com/office/drawing/2014/main" id="{8F9186EC-E63B-D435-1638-2505B97EF6F9}"/>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32780" name="Google Shape;149;p16" descr="New Sinhgad_Logo_2013_300">
            <a:extLst>
              <a:ext uri="{FF2B5EF4-FFF2-40B4-BE49-F238E27FC236}">
                <a16:creationId xmlns:a16="http://schemas.microsoft.com/office/drawing/2014/main" id="{9550622E-0A97-7C8A-CE0D-C90EEE14C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Google Shape;156;p17">
            <a:extLst>
              <a:ext uri="{FF2B5EF4-FFF2-40B4-BE49-F238E27FC236}">
                <a16:creationId xmlns:a16="http://schemas.microsoft.com/office/drawing/2014/main" id="{182EA5BD-CC62-7566-3203-1E99FB5B4C36}"/>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57" name="Google Shape;157;p17">
            <a:extLst>
              <a:ext uri="{FF2B5EF4-FFF2-40B4-BE49-F238E27FC236}">
                <a16:creationId xmlns:a16="http://schemas.microsoft.com/office/drawing/2014/main" id="{75C8F3DD-7B86-2EF4-1B2C-48BCB8CEFBDB}"/>
              </a:ext>
            </a:extLst>
          </p:cNvPr>
          <p:cNvSpPr txBox="1"/>
          <p:nvPr/>
        </p:nvSpPr>
        <p:spPr>
          <a:xfrm>
            <a:off x="1905000" y="152400"/>
            <a:ext cx="6629400" cy="6096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33796" name="Google Shape;158;p17">
            <a:extLst>
              <a:ext uri="{FF2B5EF4-FFF2-40B4-BE49-F238E27FC236}">
                <a16:creationId xmlns:a16="http://schemas.microsoft.com/office/drawing/2014/main" id="{599AE04C-1D99-8DC8-FEF5-BB48DD70C6B2}"/>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159" name="Google Shape;159;p17">
            <a:extLst>
              <a:ext uri="{FF2B5EF4-FFF2-40B4-BE49-F238E27FC236}">
                <a16:creationId xmlns:a16="http://schemas.microsoft.com/office/drawing/2014/main" id="{303A2BA1-9660-DC45-2929-B431483B4FD3}"/>
              </a:ext>
            </a:extLst>
          </p:cNvPr>
          <p:cNvSpPr txBox="1"/>
          <p:nvPr/>
        </p:nvSpPr>
        <p:spPr>
          <a:xfrm>
            <a:off x="2362200" y="6049963"/>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61" name="Google Shape;161;p17">
            <a:extLst>
              <a:ext uri="{FF2B5EF4-FFF2-40B4-BE49-F238E27FC236}">
                <a16:creationId xmlns:a16="http://schemas.microsoft.com/office/drawing/2014/main" id="{D04278FF-8A5B-979D-674A-FE7ADA1C93B7}"/>
              </a:ext>
            </a:extLst>
          </p:cNvPr>
          <p:cNvSpPr txBox="1"/>
          <p:nvPr/>
        </p:nvSpPr>
        <p:spPr>
          <a:xfrm>
            <a:off x="2797175" y="6121400"/>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162" name="Google Shape;162;p17">
            <a:extLst>
              <a:ext uri="{FF2B5EF4-FFF2-40B4-BE49-F238E27FC236}">
                <a16:creationId xmlns:a16="http://schemas.microsoft.com/office/drawing/2014/main" id="{51883F7A-DE27-4890-5D95-40167A27404C}"/>
              </a:ext>
            </a:extLst>
          </p:cNvPr>
          <p:cNvSpPr txBox="1"/>
          <p:nvPr/>
        </p:nvSpPr>
        <p:spPr>
          <a:xfrm>
            <a:off x="3440113" y="201613"/>
            <a:ext cx="2281237" cy="5207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63" name="Google Shape;163;p17">
            <a:extLst>
              <a:ext uri="{FF2B5EF4-FFF2-40B4-BE49-F238E27FC236}">
                <a16:creationId xmlns:a16="http://schemas.microsoft.com/office/drawing/2014/main" id="{2D3989C6-51DF-A1CF-BF64-BFFD0D6D466C}"/>
              </a:ext>
            </a:extLst>
          </p:cNvPr>
          <p:cNvSpPr txBox="1"/>
          <p:nvPr/>
        </p:nvSpPr>
        <p:spPr>
          <a:xfrm>
            <a:off x="8253413"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C8233945-FAA6-4BCF-A8F0-15DD0AF3DF6C}"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5</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164" name="Google Shape;164;p17">
            <a:extLst>
              <a:ext uri="{FF2B5EF4-FFF2-40B4-BE49-F238E27FC236}">
                <a16:creationId xmlns:a16="http://schemas.microsoft.com/office/drawing/2014/main" id="{04230D39-3026-711B-D1FB-B6CD96C906A7}"/>
              </a:ext>
            </a:extLst>
          </p:cNvPr>
          <p:cNvSpPr txBox="1"/>
          <p:nvPr/>
        </p:nvSpPr>
        <p:spPr>
          <a:xfrm>
            <a:off x="2343824" y="201613"/>
            <a:ext cx="4532432" cy="646290"/>
          </a:xfrm>
          <a:prstGeom prst="rect">
            <a:avLst/>
          </a:prstGeom>
          <a:noFill/>
          <a:ln>
            <a:noFill/>
          </a:ln>
        </p:spPr>
        <p:txBody>
          <a:bodyPr spcFirstLastPara="1" wrap="square" lIns="91425" tIns="45700" rIns="91425" bIns="4570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3400"/>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OBJECTIVE</a:t>
            </a:r>
            <a:endParaRPr lang="en-US" sz="3600"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165" name="Google Shape;165;p17">
            <a:extLst>
              <a:ext uri="{FF2B5EF4-FFF2-40B4-BE49-F238E27FC236}">
                <a16:creationId xmlns:a16="http://schemas.microsoft.com/office/drawing/2014/main" id="{340782A2-8778-816E-5512-88A5F8291FB6}"/>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33803" name="Google Shape;166;p17" descr="New Sinhgad_Logo_2013_300">
            <a:extLst>
              <a:ext uri="{FF2B5EF4-FFF2-40B4-BE49-F238E27FC236}">
                <a16:creationId xmlns:a16="http://schemas.microsoft.com/office/drawing/2014/main" id="{9F0EEEF6-7AF0-5E7D-BC53-5D961ABFB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 name="TextBox 15">
            <a:extLst>
              <a:ext uri="{FF2B5EF4-FFF2-40B4-BE49-F238E27FC236}">
                <a16:creationId xmlns:a16="http://schemas.microsoft.com/office/drawing/2014/main" id="{DB23B1B1-B434-2949-B0EB-4D0EA5B69B50}"/>
              </a:ext>
            </a:extLst>
          </p:cNvPr>
          <p:cNvSpPr txBox="1"/>
          <p:nvPr/>
        </p:nvSpPr>
        <p:spPr>
          <a:xfrm>
            <a:off x="228600" y="1283493"/>
            <a:ext cx="8519864" cy="4893647"/>
          </a:xfrm>
          <a:prstGeom prst="rect">
            <a:avLst/>
          </a:prstGeom>
          <a:noFill/>
          <a:ln w="9525" cap="flat" cmpd="sng" algn="ctr">
            <a:noFill/>
            <a:prstDash val="solid"/>
            <a:round/>
            <a:headEnd type="none" w="med" len="med"/>
            <a:tailEnd type="none" w="med" len="med"/>
          </a:ln>
        </p:spPr>
        <p:txBody>
          <a:bodyPr wrap="square">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marL="342900" indent="-342900" fontAlgn="auto">
              <a:buFont typeface="Arial" panose="020B0604020202020204" pitchFamily="34" charset="0"/>
              <a:buChar char="•"/>
            </a:pPr>
            <a:r>
              <a:rPr lang="en-US" sz="2400" dirty="0">
                <a:ln w="9525" cap="flat" cmpd="sng" algn="ctr">
                  <a:noFill/>
                  <a:prstDash val="solid"/>
                  <a:round/>
                  <a:headEnd type="none" w="med" len="med"/>
                  <a:tailEnd type="none" w="med" len="med"/>
                </a:ln>
                <a:solidFill>
                  <a:schemeClr val="bg2"/>
                </a:solidFill>
                <a:latin typeface="Times New Roman" panose="02020603050405020304" pitchFamily="18" charset="0"/>
                <a:cs typeface="Times New Roman" panose="02020603050405020304" pitchFamily="18" charset="0"/>
              </a:rPr>
              <a:t>To study a smart and secure door locking system which works by capturing the face of the visitor and checking it into its database.</a:t>
            </a:r>
          </a:p>
          <a:p>
            <a:pPr marL="342900" indent="-342900" fontAlgn="auto">
              <a:buFont typeface="Wingdings" panose="05000000000000000000" pitchFamily="2" charset="2"/>
              <a:buChar char="v"/>
            </a:pPr>
            <a:endParaRPr lang="en-US" sz="2400" dirty="0">
              <a:ln w="9525" cap="flat" cmpd="sng" algn="ctr">
                <a:noFill/>
                <a:prstDash val="solid"/>
                <a:round/>
                <a:headEnd type="none" w="med" len="med"/>
                <a:tailEnd type="none" w="med" len="med"/>
              </a:ln>
              <a:solidFill>
                <a:schemeClr val="bg2"/>
              </a:solidFill>
              <a:latin typeface="Times New Roman" panose="02020603050405020304" pitchFamily="18" charset="0"/>
              <a:cs typeface="Times New Roman" panose="02020603050405020304" pitchFamily="18" charset="0"/>
            </a:endParaRPr>
          </a:p>
          <a:p>
            <a:pPr marL="342900" indent="-342900" fontAlgn="auto">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To develop a system in which whenever a person rings the bell, image of the person is captured and would be send to the houseowner.</a:t>
            </a:r>
          </a:p>
          <a:p>
            <a:pPr marL="342900" indent="-342900" fontAlgn="auto">
              <a:buFont typeface="Wingdings" panose="05000000000000000000" pitchFamily="2" charset="2"/>
              <a:buChar char="v"/>
            </a:pPr>
            <a:endParaRPr lang="en-US" sz="2400" dirty="0">
              <a:solidFill>
                <a:schemeClr val="bg2"/>
              </a:solidFill>
              <a:latin typeface="Times New Roman" panose="02020603050405020304" pitchFamily="18" charset="0"/>
              <a:cs typeface="Times New Roman" panose="02020603050405020304" pitchFamily="18" charset="0"/>
            </a:endParaRPr>
          </a:p>
          <a:p>
            <a:pPr marL="342900" indent="-342900" fontAlgn="auto">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To analyze that if person’s image is present in database, then accordingly perform its functionality. And if image is not present in the database, then the smart lock system will send the image to IOT website to the owner.</a:t>
            </a:r>
            <a:endParaRPr lang="en-US" altLang="en-US" sz="2400" dirty="0">
              <a:solidFill>
                <a:schemeClr val="bg2"/>
              </a:solidFill>
              <a:latin typeface="Times New Roman" panose="02020603050405020304" pitchFamily="18" charset="0"/>
              <a:cs typeface="Times New Roman" panose="02020603050405020304" pitchFamily="18" charset="0"/>
              <a:sym typeface="Times New Roman" panose="02020603050405020304" pitchFamily="18" charset="0"/>
            </a:endParaRPr>
          </a:p>
          <a:p>
            <a:pPr fontAlgn="auto"/>
            <a:r>
              <a:rPr lang="en-US" sz="2400" dirty="0">
                <a:ln w="9525" cap="flat" cmpd="sng" algn="ctr">
                  <a:noFill/>
                  <a:prstDash val="solid"/>
                  <a:round/>
                  <a:headEnd type="none" w="med" len="med"/>
                  <a:tailEnd type="none" w="med" len="med"/>
                </a:ln>
                <a:solidFill>
                  <a:schemeClr val="bg2"/>
                </a:solidFill>
                <a:latin typeface="Times New Roman" panose="02020603050405020304" pitchFamily="18" charset="0"/>
                <a:cs typeface="Times New Roman" panose="02020603050405020304" pitchFamily="18" charset="0"/>
              </a:rPr>
              <a:t> </a:t>
            </a:r>
          </a:p>
          <a:p>
            <a:pPr fontAlgn="auto"/>
            <a:endParaRPr lang="en-US" sz="2400" dirty="0">
              <a:ln w="9525" cap="flat" cmpd="sng" algn="ctr">
                <a:noFill/>
                <a:prstDash val="solid"/>
                <a:round/>
                <a:headEnd type="none" w="med" len="med"/>
                <a:tailEnd type="none" w="med" len="med"/>
              </a:ln>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Google Shape;173;p18">
            <a:extLst>
              <a:ext uri="{FF2B5EF4-FFF2-40B4-BE49-F238E27FC236}">
                <a16:creationId xmlns:a16="http://schemas.microsoft.com/office/drawing/2014/main" id="{89065429-E608-37FF-3B1C-0ACEC331A413}"/>
              </a:ext>
            </a:extLst>
          </p:cNvPr>
          <p:cNvSpPr txBox="1"/>
          <p:nvPr/>
        </p:nvSpPr>
        <p:spPr>
          <a:xfrm>
            <a:off x="588963" y="685800"/>
            <a:ext cx="8305800" cy="8382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4" name="Google Shape;174;p18">
            <a:extLst>
              <a:ext uri="{FF2B5EF4-FFF2-40B4-BE49-F238E27FC236}">
                <a16:creationId xmlns:a16="http://schemas.microsoft.com/office/drawing/2014/main" id="{3BB5704F-B114-653F-86AF-0F0B59503975}"/>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5" name="Google Shape;175;p18">
            <a:extLst>
              <a:ext uri="{FF2B5EF4-FFF2-40B4-BE49-F238E27FC236}">
                <a16:creationId xmlns:a16="http://schemas.microsoft.com/office/drawing/2014/main" id="{86594142-2163-D7BB-5BA2-2EF8DAD5A6E8}"/>
              </a:ext>
            </a:extLst>
          </p:cNvPr>
          <p:cNvSpPr txBox="1"/>
          <p:nvPr/>
        </p:nvSpPr>
        <p:spPr>
          <a:xfrm>
            <a:off x="8001000" y="228600"/>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6" name="Google Shape;176;p18">
            <a:extLst>
              <a:ext uri="{FF2B5EF4-FFF2-40B4-BE49-F238E27FC236}">
                <a16:creationId xmlns:a16="http://schemas.microsoft.com/office/drawing/2014/main" id="{43DCBCD7-44FA-A8F6-7CF1-1FEA00FF0882}"/>
              </a:ext>
            </a:extLst>
          </p:cNvPr>
          <p:cNvSpPr txBox="1"/>
          <p:nvPr/>
        </p:nvSpPr>
        <p:spPr>
          <a:xfrm>
            <a:off x="762000" y="152400"/>
            <a:ext cx="7772400" cy="6096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34822" name="Google Shape;177;p18">
            <a:extLst>
              <a:ext uri="{FF2B5EF4-FFF2-40B4-BE49-F238E27FC236}">
                <a16:creationId xmlns:a16="http://schemas.microsoft.com/office/drawing/2014/main" id="{16692E1C-CD6B-025A-E37B-47C11E952F68}"/>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178" name="Google Shape;178;p18">
            <a:extLst>
              <a:ext uri="{FF2B5EF4-FFF2-40B4-BE49-F238E27FC236}">
                <a16:creationId xmlns:a16="http://schemas.microsoft.com/office/drawing/2014/main" id="{47FD5F41-AAEE-4628-870B-B1B693AA2F8B}"/>
              </a:ext>
            </a:extLst>
          </p:cNvPr>
          <p:cNvSpPr txBox="1"/>
          <p:nvPr/>
        </p:nvSpPr>
        <p:spPr>
          <a:xfrm>
            <a:off x="2362200" y="6049963"/>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9" name="Google Shape;179;p18">
            <a:extLst>
              <a:ext uri="{FF2B5EF4-FFF2-40B4-BE49-F238E27FC236}">
                <a16:creationId xmlns:a16="http://schemas.microsoft.com/office/drawing/2014/main" id="{69C389D1-0210-4403-5C2B-FE4B70EFA536}"/>
              </a:ext>
            </a:extLst>
          </p:cNvPr>
          <p:cNvSpPr txBox="1"/>
          <p:nvPr/>
        </p:nvSpPr>
        <p:spPr>
          <a:xfrm>
            <a:off x="381000" y="1676400"/>
            <a:ext cx="8305800" cy="4572000"/>
          </a:xfrm>
          <a:prstGeom prst="rect">
            <a:avLst/>
          </a:prstGeom>
          <a:noFill/>
          <a:ln>
            <a:noFill/>
          </a:ln>
        </p:spPr>
        <p:txBody>
          <a:bodyPr spcFirstLastPara="1" lIns="90000" tIns="1097275" rIns="90000" bIns="1097275"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endParaRPr sz="2400" b="1" dirty="0">
              <a:latin typeface="Times New Roman" panose="02020603050405020304" pitchFamily="18" charset="0"/>
              <a:ea typeface="Twentieth Century"/>
              <a:cs typeface="Times New Roman" panose="02020603050405020304" pitchFamily="18" charset="0"/>
              <a:sym typeface="Twentieth Century"/>
            </a:endParaRPr>
          </a:p>
        </p:txBody>
      </p:sp>
      <p:sp>
        <p:nvSpPr>
          <p:cNvPr id="180" name="Google Shape;180;p18">
            <a:extLst>
              <a:ext uri="{FF2B5EF4-FFF2-40B4-BE49-F238E27FC236}">
                <a16:creationId xmlns:a16="http://schemas.microsoft.com/office/drawing/2014/main" id="{5E4343EB-054B-9242-79FF-CB3B1903A87C}"/>
              </a:ext>
            </a:extLst>
          </p:cNvPr>
          <p:cNvSpPr txBox="1"/>
          <p:nvPr/>
        </p:nvSpPr>
        <p:spPr>
          <a:xfrm>
            <a:off x="2797175" y="6121400"/>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181" name="Google Shape;181;p18">
            <a:extLst>
              <a:ext uri="{FF2B5EF4-FFF2-40B4-BE49-F238E27FC236}">
                <a16:creationId xmlns:a16="http://schemas.microsoft.com/office/drawing/2014/main" id="{41C3287D-D306-7AAC-9597-C11645D0845B}"/>
              </a:ext>
            </a:extLst>
          </p:cNvPr>
          <p:cNvSpPr txBox="1"/>
          <p:nvPr/>
        </p:nvSpPr>
        <p:spPr>
          <a:xfrm>
            <a:off x="2286000" y="177800"/>
            <a:ext cx="6096000" cy="5207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3600"/>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     LITERATURE  SURVEY</a:t>
            </a:r>
            <a:endParaRPr lang="en-US"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182" name="Google Shape;182;p18">
            <a:extLst>
              <a:ext uri="{FF2B5EF4-FFF2-40B4-BE49-F238E27FC236}">
                <a16:creationId xmlns:a16="http://schemas.microsoft.com/office/drawing/2014/main" id="{E5C52B02-B95F-CF2D-449F-774CAAAD1804}"/>
              </a:ext>
            </a:extLst>
          </p:cNvPr>
          <p:cNvSpPr txBox="1"/>
          <p:nvPr/>
        </p:nvSpPr>
        <p:spPr>
          <a:xfrm>
            <a:off x="8288338"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978CEEAC-FAB0-406B-AFC7-BFC647E44AF4}"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6</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183" name="Google Shape;183;p18">
            <a:extLst>
              <a:ext uri="{FF2B5EF4-FFF2-40B4-BE49-F238E27FC236}">
                <a16:creationId xmlns:a16="http://schemas.microsoft.com/office/drawing/2014/main" id="{2BFB18D7-0558-93A0-6D31-434D9DCFEEB2}"/>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graphicFrame>
        <p:nvGraphicFramePr>
          <p:cNvPr id="34829" name="Google Shape;184;p18">
            <a:extLst>
              <a:ext uri="{FF2B5EF4-FFF2-40B4-BE49-F238E27FC236}">
                <a16:creationId xmlns:a16="http://schemas.microsoft.com/office/drawing/2014/main" id="{85B86CE2-8CA9-CC7D-CE13-B7433976FD04}"/>
              </a:ext>
            </a:extLst>
          </p:cNvPr>
          <p:cNvGraphicFramePr>
            <a:graphicFrameLocks noGrp="1"/>
          </p:cNvGraphicFramePr>
          <p:nvPr>
            <p:extLst>
              <p:ext uri="{D42A27DB-BD31-4B8C-83A1-F6EECF244321}">
                <p14:modId xmlns:p14="http://schemas.microsoft.com/office/powerpoint/2010/main" val="2918607178"/>
              </p:ext>
            </p:extLst>
          </p:nvPr>
        </p:nvGraphicFramePr>
        <p:xfrm>
          <a:off x="76200" y="883196"/>
          <a:ext cx="8991600" cy="5138191"/>
        </p:xfrm>
        <a:graphic>
          <a:graphicData uri="http://schemas.openxmlformats.org/drawingml/2006/table">
            <a:tbl>
              <a:tblPr/>
              <a:tblGrid>
                <a:gridCol w="699776">
                  <a:extLst>
                    <a:ext uri="{9D8B030D-6E8A-4147-A177-3AD203B41FA5}">
                      <a16:colId xmlns:a16="http://schemas.microsoft.com/office/drawing/2014/main" val="4063665651"/>
                    </a:ext>
                  </a:extLst>
                </a:gridCol>
                <a:gridCol w="1714086">
                  <a:extLst>
                    <a:ext uri="{9D8B030D-6E8A-4147-A177-3AD203B41FA5}">
                      <a16:colId xmlns:a16="http://schemas.microsoft.com/office/drawing/2014/main" val="748054999"/>
                    </a:ext>
                  </a:extLst>
                </a:gridCol>
                <a:gridCol w="4107732">
                  <a:extLst>
                    <a:ext uri="{9D8B030D-6E8A-4147-A177-3AD203B41FA5}">
                      <a16:colId xmlns:a16="http://schemas.microsoft.com/office/drawing/2014/main" val="2069649417"/>
                    </a:ext>
                  </a:extLst>
                </a:gridCol>
                <a:gridCol w="2470006">
                  <a:extLst>
                    <a:ext uri="{9D8B030D-6E8A-4147-A177-3AD203B41FA5}">
                      <a16:colId xmlns:a16="http://schemas.microsoft.com/office/drawing/2014/main" val="3382555615"/>
                    </a:ext>
                  </a:extLst>
                </a:gridCol>
              </a:tblGrid>
              <a:tr h="680677">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Sr. No.</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Authors</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Proposed Method</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Advantages</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extLst>
                  <a:ext uri="{0D108BD9-81ED-4DB2-BD59-A6C34878D82A}">
                    <a16:rowId xmlns:a16="http://schemas.microsoft.com/office/drawing/2014/main" val="79735571"/>
                  </a:ext>
                </a:extLst>
              </a:tr>
              <a:tr h="2026552">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
                          <a:srgbClr val="3333CC"/>
                        </a:buClr>
                        <a:buSzPts val="1700"/>
                        <a:buFont typeface="Twentieth Century"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wentieth Century" charset="0"/>
                        </a:rPr>
                        <a:t>1.</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b="0" i="0" u="none" strike="noStrike" cap="none" dirty="0" err="1">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3">
                            <a:extLst>
                              <a:ext uri="{A12FA001-AC4F-418D-AE19-62706E023703}">
                                <ahyp:hlinkClr xmlns:ahyp="http://schemas.microsoft.com/office/drawing/2018/hyperlinkcolor" val="tx"/>
                              </a:ext>
                            </a:extLst>
                          </a:hlinkClick>
                        </a:rPr>
                        <a:t>Dr.</a:t>
                      </a:r>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3">
                            <a:extLst>
                              <a:ext uri="{A12FA001-AC4F-418D-AE19-62706E023703}">
                                <ahyp:hlinkClr xmlns:ahyp="http://schemas.microsoft.com/office/drawing/2018/hyperlinkcolor" val="tx"/>
                              </a:ext>
                            </a:extLst>
                          </a:hlinkClick>
                        </a:rPr>
                        <a:t> Syed Akhter Hossain</a:t>
                      </a:r>
                      <a:endPar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rPr>
                        <a:t>An intelligent system is proposed in this paper to secure our doors with face authentication. The human face is a unique and easy identifying feature of a human</a:t>
                      </a:r>
                      <a:endPar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rPr>
                        <a:t>The system can detect and recognizing human faces from a real-time video.</a:t>
                      </a:r>
                      <a:endPar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extLst>
                  <a:ext uri="{0D108BD9-81ED-4DB2-BD59-A6C34878D82A}">
                    <a16:rowId xmlns:a16="http://schemas.microsoft.com/office/drawing/2014/main" val="3732326819"/>
                  </a:ext>
                </a:extLst>
              </a:tr>
              <a:tr h="2430962">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33CC"/>
                        </a:buClr>
                        <a:buSzPts val="1700"/>
                        <a:buFont typeface="Twentieth Century"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wentieth Century" charset="0"/>
                        </a:rPr>
                        <a:t>2.</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4">
                            <a:extLst>
                              <a:ext uri="{A12FA001-AC4F-418D-AE19-62706E023703}">
                                <ahyp:hlinkClr xmlns:ahyp="http://schemas.microsoft.com/office/drawing/2018/hyperlinkcolor" val="tx"/>
                              </a:ext>
                            </a:extLst>
                          </a:hlinkClick>
                        </a:rPr>
                        <a:t>Adarsh Patil</a:t>
                      </a:r>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rPr>
                        <a:t>, </a:t>
                      </a:r>
                      <a:r>
                        <a:rPr lang="en-IN" sz="1800" b="0" i="0" u="none" strike="noStrike" cap="none" dirty="0" err="1">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5">
                            <a:extLst>
                              <a:ext uri="{A12FA001-AC4F-418D-AE19-62706E023703}">
                                <ahyp:hlinkClr xmlns:ahyp="http://schemas.microsoft.com/office/drawing/2018/hyperlinkcolor" val="tx"/>
                              </a:ext>
                            </a:extLst>
                          </a:hlinkClick>
                        </a:rPr>
                        <a:t>Sreevarsha</a:t>
                      </a:r>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5">
                            <a:extLst>
                              <a:ext uri="{A12FA001-AC4F-418D-AE19-62706E023703}">
                                <ahyp:hlinkClr xmlns:ahyp="http://schemas.microsoft.com/office/drawing/2018/hyperlinkcolor" val="tx"/>
                              </a:ext>
                            </a:extLst>
                          </a:hlinkClick>
                        </a:rPr>
                        <a:t> Prakash</a:t>
                      </a:r>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rPr>
                        <a:t>, </a:t>
                      </a:r>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6">
                            <a:extLst>
                              <a:ext uri="{A12FA001-AC4F-418D-AE19-62706E023703}">
                                <ahyp:hlinkClr xmlns:ahyp="http://schemas.microsoft.com/office/drawing/2018/hyperlinkcolor" val="tx"/>
                              </a:ext>
                            </a:extLst>
                          </a:hlinkClick>
                        </a:rPr>
                        <a:t>S. </a:t>
                      </a:r>
                      <a:r>
                        <a:rPr lang="en-IN" sz="1800" b="0" i="0" u="none" strike="noStrike" cap="none" dirty="0" err="1">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6">
                            <a:extLst>
                              <a:ext uri="{A12FA001-AC4F-418D-AE19-62706E023703}">
                                <ahyp:hlinkClr xmlns:ahyp="http://schemas.microsoft.com/office/drawing/2018/hyperlinkcolor" val="tx"/>
                              </a:ext>
                            </a:extLst>
                          </a:hlinkClick>
                        </a:rPr>
                        <a:t>Akshay</a:t>
                      </a:r>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rPr>
                        <a:t>, </a:t>
                      </a:r>
                      <a:r>
                        <a:rPr lang="en-IN" sz="1800" b="0" i="0" u="none" strike="noStrike" cap="none" dirty="0" err="1">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7">
                            <a:extLst>
                              <a:ext uri="{A12FA001-AC4F-418D-AE19-62706E023703}">
                                <ahyp:hlinkClr xmlns:ahyp="http://schemas.microsoft.com/office/drawing/2018/hyperlinkcolor" val="tx"/>
                              </a:ext>
                            </a:extLst>
                          </a:hlinkClick>
                        </a:rPr>
                        <a:t>Mahadevaswamy</a:t>
                      </a:r>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rPr>
                        <a:t>, </a:t>
                      </a:r>
                      <a:r>
                        <a:rPr lang="en-IN" sz="1800" b="0" i="0" u="none" strike="noStrike" cap="none" dirty="0" err="1">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8">
                            <a:extLst>
                              <a:ext uri="{A12FA001-AC4F-418D-AE19-62706E023703}">
                                <ahyp:hlinkClr xmlns:ahyp="http://schemas.microsoft.com/office/drawing/2018/hyperlinkcolor" val="tx"/>
                              </a:ext>
                            </a:extLst>
                          </a:hlinkClick>
                        </a:rPr>
                        <a:t>Chandanb</a:t>
                      </a:r>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8">
                            <a:extLst>
                              <a:ext uri="{A12FA001-AC4F-418D-AE19-62706E023703}">
                                <ahyp:hlinkClr xmlns:ahyp="http://schemas.microsoft.com/office/drawing/2018/hyperlinkcolor" val="tx"/>
                              </a:ext>
                            </a:extLst>
                          </a:hlinkClick>
                        </a:rPr>
                        <a:t> </a:t>
                      </a:r>
                      <a:r>
                        <a:rPr lang="en-IN" sz="1800" b="0" i="0" u="none" strike="noStrike" cap="none" dirty="0" err="1">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8">
                            <a:extLst>
                              <a:ext uri="{A12FA001-AC4F-418D-AE19-62706E023703}">
                                <ahyp:hlinkClr xmlns:ahyp="http://schemas.microsoft.com/office/drawing/2018/hyperlinkcolor" val="tx"/>
                              </a:ext>
                            </a:extLst>
                          </a:hlinkClick>
                        </a:rPr>
                        <a:t>Patgar</a:t>
                      </a:r>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rPr>
                        <a:t>, </a:t>
                      </a:r>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9">
                            <a:extLst>
                              <a:ext uri="{A12FA001-AC4F-418D-AE19-62706E023703}">
                                <ahyp:hlinkClr xmlns:ahyp="http://schemas.microsoft.com/office/drawing/2018/hyperlinkcolor" val="tx"/>
                              </a:ext>
                            </a:extLst>
                          </a:hlinkClick>
                        </a:rPr>
                        <a:t>J. </a:t>
                      </a:r>
                      <a:r>
                        <a:rPr lang="en-IN" sz="1800" b="0" i="0" u="none" strike="noStrike" cap="none" dirty="0" err="1">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9">
                            <a:extLst>
                              <a:ext uri="{A12FA001-AC4F-418D-AE19-62706E023703}">
                                <ahyp:hlinkClr xmlns:ahyp="http://schemas.microsoft.com/office/drawing/2018/hyperlinkcolor" val="tx"/>
                              </a:ext>
                            </a:extLst>
                          </a:hlinkClick>
                        </a:rPr>
                        <a:t>SharathKumarA</a:t>
                      </a:r>
                      <a:endPar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rPr>
                        <a:t>Android based Smart Door Locking System</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sz="1800" b="0" dirty="0">
                          <a:solidFill>
                            <a:schemeClr val="bg2"/>
                          </a:solidFill>
                          <a:effectLst/>
                          <a:latin typeface="Times New Roman" panose="02020603050405020304" pitchFamily="18" charset="0"/>
                          <a:cs typeface="Times New Roman" panose="02020603050405020304" pitchFamily="18" charset="0"/>
                        </a:rPr>
                        <a:t>The cost-effective implementation with advanced functionality and easy to use interface makes the system very useful. </a:t>
                      </a:r>
                    </a:p>
                    <a:p>
                      <a:br>
                        <a:rPr lang="en-US"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hlinkClick r:id="rId10" tooltip="https://doi.org/10.17577/IJERTV9IS010201">
                            <a:extLst>
                              <a:ext uri="{A12FA001-AC4F-418D-AE19-62706E023703}">
                                <ahyp:hlinkClr xmlns:ahyp="http://schemas.microsoft.com/office/drawing/2018/hyperlinkcolor" val="tx"/>
                              </a:ext>
                            </a:extLst>
                          </a:hlinkClick>
                        </a:rPr>
                      </a:br>
                      <a:endPar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extLst>
                  <a:ext uri="{0D108BD9-81ED-4DB2-BD59-A6C34878D82A}">
                    <a16:rowId xmlns:a16="http://schemas.microsoft.com/office/drawing/2014/main" val="2701451985"/>
                  </a:ext>
                </a:extLst>
              </a:tr>
            </a:tbl>
          </a:graphicData>
        </a:graphic>
      </p:graphicFrame>
      <p:pic>
        <p:nvPicPr>
          <p:cNvPr id="34855" name="Google Shape;185;p18" descr="New Sinhgad_Logo_2013_300">
            <a:extLst>
              <a:ext uri="{FF2B5EF4-FFF2-40B4-BE49-F238E27FC236}">
                <a16:creationId xmlns:a16="http://schemas.microsoft.com/office/drawing/2014/main" id="{E0B2D312-1436-4003-D40B-A3144C69D2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Google Shape;173;p18">
            <a:extLst>
              <a:ext uri="{FF2B5EF4-FFF2-40B4-BE49-F238E27FC236}">
                <a16:creationId xmlns:a16="http://schemas.microsoft.com/office/drawing/2014/main" id="{89065429-E608-37FF-3B1C-0ACEC331A413}"/>
              </a:ext>
            </a:extLst>
          </p:cNvPr>
          <p:cNvSpPr txBox="1"/>
          <p:nvPr/>
        </p:nvSpPr>
        <p:spPr>
          <a:xfrm>
            <a:off x="588963" y="685800"/>
            <a:ext cx="8305800" cy="8382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4" name="Google Shape;174;p18">
            <a:extLst>
              <a:ext uri="{FF2B5EF4-FFF2-40B4-BE49-F238E27FC236}">
                <a16:creationId xmlns:a16="http://schemas.microsoft.com/office/drawing/2014/main" id="{3BB5704F-B114-653F-86AF-0F0B59503975}"/>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5" name="Google Shape;175;p18">
            <a:extLst>
              <a:ext uri="{FF2B5EF4-FFF2-40B4-BE49-F238E27FC236}">
                <a16:creationId xmlns:a16="http://schemas.microsoft.com/office/drawing/2014/main" id="{86594142-2163-D7BB-5BA2-2EF8DAD5A6E8}"/>
              </a:ext>
            </a:extLst>
          </p:cNvPr>
          <p:cNvSpPr txBox="1"/>
          <p:nvPr/>
        </p:nvSpPr>
        <p:spPr>
          <a:xfrm>
            <a:off x="8001000" y="228600"/>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6" name="Google Shape;176;p18">
            <a:extLst>
              <a:ext uri="{FF2B5EF4-FFF2-40B4-BE49-F238E27FC236}">
                <a16:creationId xmlns:a16="http://schemas.microsoft.com/office/drawing/2014/main" id="{43DCBCD7-44FA-A8F6-7CF1-1FEA00FF0882}"/>
              </a:ext>
            </a:extLst>
          </p:cNvPr>
          <p:cNvSpPr txBox="1"/>
          <p:nvPr/>
        </p:nvSpPr>
        <p:spPr>
          <a:xfrm>
            <a:off x="762000" y="152400"/>
            <a:ext cx="7772400" cy="6096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34822" name="Google Shape;177;p18">
            <a:extLst>
              <a:ext uri="{FF2B5EF4-FFF2-40B4-BE49-F238E27FC236}">
                <a16:creationId xmlns:a16="http://schemas.microsoft.com/office/drawing/2014/main" id="{16692E1C-CD6B-025A-E37B-47C11E952F68}"/>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178" name="Google Shape;178;p18">
            <a:extLst>
              <a:ext uri="{FF2B5EF4-FFF2-40B4-BE49-F238E27FC236}">
                <a16:creationId xmlns:a16="http://schemas.microsoft.com/office/drawing/2014/main" id="{47FD5F41-AAEE-4628-870B-B1B693AA2F8B}"/>
              </a:ext>
            </a:extLst>
          </p:cNvPr>
          <p:cNvSpPr txBox="1"/>
          <p:nvPr/>
        </p:nvSpPr>
        <p:spPr>
          <a:xfrm>
            <a:off x="2362200" y="6049963"/>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9" name="Google Shape;179;p18">
            <a:extLst>
              <a:ext uri="{FF2B5EF4-FFF2-40B4-BE49-F238E27FC236}">
                <a16:creationId xmlns:a16="http://schemas.microsoft.com/office/drawing/2014/main" id="{69C389D1-0210-4403-5C2B-FE4B70EFA536}"/>
              </a:ext>
            </a:extLst>
          </p:cNvPr>
          <p:cNvSpPr txBox="1"/>
          <p:nvPr/>
        </p:nvSpPr>
        <p:spPr>
          <a:xfrm>
            <a:off x="381000" y="1676400"/>
            <a:ext cx="8305800" cy="4572000"/>
          </a:xfrm>
          <a:prstGeom prst="rect">
            <a:avLst/>
          </a:prstGeom>
          <a:noFill/>
          <a:ln>
            <a:noFill/>
          </a:ln>
        </p:spPr>
        <p:txBody>
          <a:bodyPr spcFirstLastPara="1" lIns="90000" tIns="1097275" rIns="90000" bIns="1097275"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endParaRPr sz="2400" b="1" dirty="0">
              <a:latin typeface="Times New Roman" panose="02020603050405020304" pitchFamily="18" charset="0"/>
              <a:ea typeface="Twentieth Century"/>
              <a:cs typeface="Times New Roman" panose="02020603050405020304" pitchFamily="18" charset="0"/>
              <a:sym typeface="Twentieth Century"/>
            </a:endParaRPr>
          </a:p>
        </p:txBody>
      </p:sp>
      <p:sp>
        <p:nvSpPr>
          <p:cNvPr id="180" name="Google Shape;180;p18">
            <a:extLst>
              <a:ext uri="{FF2B5EF4-FFF2-40B4-BE49-F238E27FC236}">
                <a16:creationId xmlns:a16="http://schemas.microsoft.com/office/drawing/2014/main" id="{5E4343EB-054B-9242-79FF-CB3B1903A87C}"/>
              </a:ext>
            </a:extLst>
          </p:cNvPr>
          <p:cNvSpPr txBox="1"/>
          <p:nvPr/>
        </p:nvSpPr>
        <p:spPr>
          <a:xfrm>
            <a:off x="2797175" y="6121400"/>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181" name="Google Shape;181;p18">
            <a:extLst>
              <a:ext uri="{FF2B5EF4-FFF2-40B4-BE49-F238E27FC236}">
                <a16:creationId xmlns:a16="http://schemas.microsoft.com/office/drawing/2014/main" id="{41C3287D-D306-7AAC-9597-C11645D0845B}"/>
              </a:ext>
            </a:extLst>
          </p:cNvPr>
          <p:cNvSpPr txBox="1"/>
          <p:nvPr/>
        </p:nvSpPr>
        <p:spPr>
          <a:xfrm>
            <a:off x="2286000" y="177800"/>
            <a:ext cx="6096000" cy="5207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3600"/>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     LITERATURE  SURVEY</a:t>
            </a:r>
            <a:endParaRPr lang="en-US"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182" name="Google Shape;182;p18">
            <a:extLst>
              <a:ext uri="{FF2B5EF4-FFF2-40B4-BE49-F238E27FC236}">
                <a16:creationId xmlns:a16="http://schemas.microsoft.com/office/drawing/2014/main" id="{E5C52B02-B95F-CF2D-449F-774CAAAD1804}"/>
              </a:ext>
            </a:extLst>
          </p:cNvPr>
          <p:cNvSpPr txBox="1"/>
          <p:nvPr/>
        </p:nvSpPr>
        <p:spPr>
          <a:xfrm>
            <a:off x="8288338"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978CEEAC-FAB0-406B-AFC7-BFC647E44AF4}"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7</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183" name="Google Shape;183;p18">
            <a:extLst>
              <a:ext uri="{FF2B5EF4-FFF2-40B4-BE49-F238E27FC236}">
                <a16:creationId xmlns:a16="http://schemas.microsoft.com/office/drawing/2014/main" id="{2BFB18D7-0558-93A0-6D31-434D9DCFEEB2}"/>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graphicFrame>
        <p:nvGraphicFramePr>
          <p:cNvPr id="34829" name="Google Shape;184;p18">
            <a:extLst>
              <a:ext uri="{FF2B5EF4-FFF2-40B4-BE49-F238E27FC236}">
                <a16:creationId xmlns:a16="http://schemas.microsoft.com/office/drawing/2014/main" id="{85B86CE2-8CA9-CC7D-CE13-B7433976FD04}"/>
              </a:ext>
            </a:extLst>
          </p:cNvPr>
          <p:cNvGraphicFramePr>
            <a:graphicFrameLocks noGrp="1"/>
          </p:cNvGraphicFramePr>
          <p:nvPr>
            <p:extLst>
              <p:ext uri="{D42A27DB-BD31-4B8C-83A1-F6EECF244321}">
                <p14:modId xmlns:p14="http://schemas.microsoft.com/office/powerpoint/2010/main" val="1366157880"/>
              </p:ext>
            </p:extLst>
          </p:nvPr>
        </p:nvGraphicFramePr>
        <p:xfrm>
          <a:off x="76200" y="883195"/>
          <a:ext cx="8991600" cy="5087393"/>
        </p:xfrm>
        <a:graphic>
          <a:graphicData uri="http://schemas.openxmlformats.org/drawingml/2006/table">
            <a:tbl>
              <a:tblPr/>
              <a:tblGrid>
                <a:gridCol w="699776">
                  <a:extLst>
                    <a:ext uri="{9D8B030D-6E8A-4147-A177-3AD203B41FA5}">
                      <a16:colId xmlns:a16="http://schemas.microsoft.com/office/drawing/2014/main" val="4063665651"/>
                    </a:ext>
                  </a:extLst>
                </a:gridCol>
                <a:gridCol w="1714086">
                  <a:extLst>
                    <a:ext uri="{9D8B030D-6E8A-4147-A177-3AD203B41FA5}">
                      <a16:colId xmlns:a16="http://schemas.microsoft.com/office/drawing/2014/main" val="748054999"/>
                    </a:ext>
                  </a:extLst>
                </a:gridCol>
                <a:gridCol w="4107732">
                  <a:extLst>
                    <a:ext uri="{9D8B030D-6E8A-4147-A177-3AD203B41FA5}">
                      <a16:colId xmlns:a16="http://schemas.microsoft.com/office/drawing/2014/main" val="2069649417"/>
                    </a:ext>
                  </a:extLst>
                </a:gridCol>
                <a:gridCol w="2470006">
                  <a:extLst>
                    <a:ext uri="{9D8B030D-6E8A-4147-A177-3AD203B41FA5}">
                      <a16:colId xmlns:a16="http://schemas.microsoft.com/office/drawing/2014/main" val="3382555615"/>
                    </a:ext>
                  </a:extLst>
                </a:gridCol>
              </a:tblGrid>
              <a:tr h="654442">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Sr. No.</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Authors</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Proposed Method</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Advantages</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extLst>
                  <a:ext uri="{0D108BD9-81ED-4DB2-BD59-A6C34878D82A}">
                    <a16:rowId xmlns:a16="http://schemas.microsoft.com/office/drawing/2014/main" val="79735571"/>
                  </a:ext>
                </a:extLst>
              </a:tr>
              <a:tr h="2095687">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
                          <a:srgbClr val="3333CC"/>
                        </a:buClr>
                        <a:buSzPts val="1700"/>
                        <a:buFont typeface="Twentieth Century"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wentieth Century" charset="0"/>
                        </a:rPr>
                        <a:t>3.</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b="0" i="0" u="sng" strike="noStrike" cap="none" dirty="0">
                          <a:solidFill>
                            <a:srgbClr val="000000"/>
                          </a:solidFill>
                          <a:effectLst/>
                          <a:latin typeface="Times New Roman" panose="02020603050405020304" pitchFamily="18" charset="0"/>
                          <a:ea typeface="+mn-ea"/>
                          <a:cs typeface="Times New Roman" panose="02020603050405020304" pitchFamily="18" charset="0"/>
                          <a:sym typeface="Arial" panose="020B0604020202020204" pitchFamily="34" charset="0"/>
                        </a:rPr>
                        <a:t>Akash Deep Singh, Bir Singh </a:t>
                      </a:r>
                      <a:r>
                        <a:rPr lang="en-IN" sz="1800" b="0" i="0" u="sng" strike="noStrike" cap="none" dirty="0" err="1">
                          <a:solidFill>
                            <a:srgbClr val="000000"/>
                          </a:solidFill>
                          <a:effectLst/>
                          <a:latin typeface="Times New Roman" panose="02020603050405020304" pitchFamily="18" charset="0"/>
                          <a:ea typeface="+mn-ea"/>
                          <a:cs typeface="Times New Roman" panose="02020603050405020304" pitchFamily="18" charset="0"/>
                          <a:sym typeface="Arial" panose="020B0604020202020204" pitchFamily="34" charset="0"/>
                        </a:rPr>
                        <a:t>Jangra</a:t>
                      </a:r>
                      <a:r>
                        <a:rPr lang="en-IN" sz="1800" b="0" i="0" u="sng" strike="noStrike" cap="none" dirty="0">
                          <a:solidFill>
                            <a:srgbClr val="000000"/>
                          </a:solidFill>
                          <a:effectLst/>
                          <a:latin typeface="Times New Roman" panose="02020603050405020304" pitchFamily="18" charset="0"/>
                          <a:ea typeface="+mn-ea"/>
                          <a:cs typeface="Times New Roman" panose="02020603050405020304" pitchFamily="18" charset="0"/>
                          <a:sym typeface="Arial" panose="020B0604020202020204" pitchFamily="34" charset="0"/>
                        </a:rPr>
                        <a:t>, Ruchika Singh</a:t>
                      </a:r>
                      <a:endParaRPr kumimoji="0" lang="en-US" altLang="en-US" sz="1800" b="0" i="0" u="sng"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dirty="0">
                          <a:latin typeface="Times New Roman" panose="02020603050405020304" pitchFamily="18" charset="0"/>
                          <a:cs typeface="Times New Roman" panose="02020603050405020304" pitchFamily="18" charset="0"/>
                        </a:rPr>
                        <a:t>Used a combination of webcam, Raspberry Pi, relay, solenoid door lock, and GSM module to create this system. To detect the face, we employed the Haar Cascade classifier approach, and to recognize the face, we used the Local Binary Pattern Histogram (LBPH)</a:t>
                      </a:r>
                      <a:endPar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dirty="0">
                          <a:latin typeface="Times New Roman" panose="02020603050405020304" pitchFamily="18" charset="0"/>
                          <a:cs typeface="Times New Roman" panose="02020603050405020304" pitchFamily="18" charset="0"/>
                        </a:rPr>
                        <a:t>This technology can be used to verify identity at home, in banks, and in other public locations</a:t>
                      </a:r>
                      <a:endPar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extLst>
                  <a:ext uri="{0D108BD9-81ED-4DB2-BD59-A6C34878D82A}">
                    <a16:rowId xmlns:a16="http://schemas.microsoft.com/office/drawing/2014/main" val="3732326819"/>
                  </a:ext>
                </a:extLst>
              </a:tr>
              <a:tr h="2337264">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33CC"/>
                        </a:buClr>
                        <a:buSzPts val="1700"/>
                        <a:buFont typeface="Twentieth Century" charset="0"/>
                        <a:buNone/>
                        <a:tabLst/>
                      </a:pPr>
                      <a:r>
                        <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wentieth Century" charset="0"/>
                        </a:rPr>
                        <a:t>4.</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b="0" u="sng" dirty="0" err="1">
                          <a:latin typeface="Times New Roman" panose="02020603050405020304" pitchFamily="18" charset="0"/>
                          <a:cs typeface="Times New Roman" panose="02020603050405020304" pitchFamily="18" charset="0"/>
                        </a:rPr>
                        <a:t>Sharvani</a:t>
                      </a:r>
                      <a:r>
                        <a:rPr lang="en-IN" sz="1800" b="0" u="sng" dirty="0">
                          <a:latin typeface="Times New Roman" panose="02020603050405020304" pitchFamily="18" charset="0"/>
                          <a:cs typeface="Times New Roman" panose="02020603050405020304" pitchFamily="18" charset="0"/>
                        </a:rPr>
                        <a:t> </a:t>
                      </a:r>
                      <a:r>
                        <a:rPr lang="en-IN" sz="1800" b="0" u="sng" dirty="0" err="1">
                          <a:latin typeface="Times New Roman" panose="02020603050405020304" pitchFamily="18" charset="0"/>
                          <a:cs typeface="Times New Roman" panose="02020603050405020304" pitchFamily="18" charset="0"/>
                        </a:rPr>
                        <a:t>Yedulapuram</a:t>
                      </a:r>
                      <a:r>
                        <a:rPr lang="en-IN" sz="1800" b="0" u="sng" dirty="0">
                          <a:latin typeface="Times New Roman" panose="02020603050405020304" pitchFamily="18" charset="0"/>
                          <a:cs typeface="Times New Roman" panose="02020603050405020304" pitchFamily="18" charset="0"/>
                        </a:rPr>
                        <a:t>,  </a:t>
                      </a:r>
                      <a:r>
                        <a:rPr lang="en-IN" sz="1800" b="0" u="sng" dirty="0" err="1">
                          <a:latin typeface="Times New Roman" panose="02020603050405020304" pitchFamily="18" charset="0"/>
                          <a:cs typeface="Times New Roman" panose="02020603050405020304" pitchFamily="18" charset="0"/>
                        </a:rPr>
                        <a:t>Rajeshwarrao</a:t>
                      </a:r>
                      <a:r>
                        <a:rPr lang="en-IN" sz="1800" b="0" u="sng" dirty="0">
                          <a:latin typeface="Times New Roman" panose="02020603050405020304" pitchFamily="18" charset="0"/>
                          <a:cs typeface="Times New Roman" panose="02020603050405020304" pitchFamily="18" charset="0"/>
                        </a:rPr>
                        <a:t> </a:t>
                      </a:r>
                      <a:r>
                        <a:rPr lang="en-IN" sz="1800" b="0" u="sng" dirty="0" err="1">
                          <a:latin typeface="Times New Roman" panose="02020603050405020304" pitchFamily="18" charset="0"/>
                          <a:cs typeface="Times New Roman" panose="02020603050405020304" pitchFamily="18" charset="0"/>
                        </a:rPr>
                        <a:t>Arabelli</a:t>
                      </a:r>
                      <a:r>
                        <a:rPr lang="en-IN" sz="1800" b="0" u="sng" dirty="0">
                          <a:latin typeface="Times New Roman" panose="02020603050405020304" pitchFamily="18" charset="0"/>
                          <a:cs typeface="Times New Roman" panose="02020603050405020304" pitchFamily="18" charset="0"/>
                        </a:rPr>
                        <a:t>,  </a:t>
                      </a:r>
                      <a:r>
                        <a:rPr lang="en-IN" sz="1800" b="0" u="sng" dirty="0" err="1">
                          <a:latin typeface="Times New Roman" panose="02020603050405020304" pitchFamily="18" charset="0"/>
                          <a:cs typeface="Times New Roman" panose="02020603050405020304" pitchFamily="18" charset="0"/>
                        </a:rPr>
                        <a:t>Kommabatla</a:t>
                      </a:r>
                      <a:r>
                        <a:rPr lang="en-IN" sz="1800" b="0" u="sng" dirty="0">
                          <a:latin typeface="Times New Roman" panose="02020603050405020304" pitchFamily="18" charset="0"/>
                          <a:cs typeface="Times New Roman" panose="02020603050405020304" pitchFamily="18" charset="0"/>
                        </a:rPr>
                        <a:t> Mahender,  </a:t>
                      </a:r>
                      <a:r>
                        <a:rPr lang="en-IN" sz="1800" b="0" u="sng" dirty="0" err="1">
                          <a:latin typeface="Times New Roman" panose="02020603050405020304" pitchFamily="18" charset="0"/>
                          <a:cs typeface="Times New Roman" panose="02020603050405020304" pitchFamily="18" charset="0"/>
                        </a:rPr>
                        <a:t>Chintoju</a:t>
                      </a:r>
                      <a:r>
                        <a:rPr lang="en-IN" sz="1800" b="0" u="sng" dirty="0">
                          <a:latin typeface="Times New Roman" panose="02020603050405020304" pitchFamily="18" charset="0"/>
                          <a:cs typeface="Times New Roman" panose="02020603050405020304" pitchFamily="18" charset="0"/>
                        </a:rPr>
                        <a:t> </a:t>
                      </a:r>
                      <a:r>
                        <a:rPr lang="en-IN" sz="1800" b="0" u="sng" dirty="0" err="1">
                          <a:latin typeface="Times New Roman" panose="02020603050405020304" pitchFamily="18" charset="0"/>
                          <a:cs typeface="Times New Roman" panose="02020603050405020304" pitchFamily="18" charset="0"/>
                        </a:rPr>
                        <a:t>Sidhardha</a:t>
                      </a:r>
                      <a:endParaRPr kumimoji="0" lang="en-US" altLang="en-US" sz="1800" b="0" i="0" u="sng"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sz="1800" b="0" i="0" u="none" strike="noStrike" cap="none" dirty="0">
                          <a:solidFill>
                            <a:srgbClr val="000000"/>
                          </a:solidFill>
                          <a:effectLst/>
                          <a:latin typeface="Times New Roman" panose="02020603050405020304" pitchFamily="18" charset="0"/>
                          <a:ea typeface="+mn-ea"/>
                          <a:cs typeface="Times New Roman" panose="02020603050405020304" pitchFamily="18" charset="0"/>
                          <a:sym typeface="Arial" panose="020B0604020202020204" pitchFamily="34" charset="0"/>
                        </a:rPr>
                        <a:t>Computer vision is used within the IOT. For security purpose, we\'ve implemented real time face detection by Deep Learning algorithms</a:t>
                      </a:r>
                      <a:endParaRPr lang="en-IN" sz="18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panose="020B0604020202020204" pitchFamily="34"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sz="1800" dirty="0">
                          <a:latin typeface="Times New Roman" panose="02020603050405020304" pitchFamily="18" charset="0"/>
                          <a:cs typeface="Times New Roman" panose="02020603050405020304" pitchFamily="18" charset="0"/>
                        </a:rPr>
                        <a:t>This system can be useful for senior citizens living alone and for immobilized people. Practically easy to construct and easy to track the path.</a:t>
                      </a:r>
                      <a:endPar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extLst>
                  <a:ext uri="{0D108BD9-81ED-4DB2-BD59-A6C34878D82A}">
                    <a16:rowId xmlns:a16="http://schemas.microsoft.com/office/drawing/2014/main" val="2701451985"/>
                  </a:ext>
                </a:extLst>
              </a:tr>
            </a:tbl>
          </a:graphicData>
        </a:graphic>
      </p:graphicFrame>
      <p:pic>
        <p:nvPicPr>
          <p:cNvPr id="34855" name="Google Shape;185;p18" descr="New Sinhgad_Logo_2013_300">
            <a:extLst>
              <a:ext uri="{FF2B5EF4-FFF2-40B4-BE49-F238E27FC236}">
                <a16:creationId xmlns:a16="http://schemas.microsoft.com/office/drawing/2014/main" id="{E0B2D312-1436-4003-D40B-A3144C69D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45661774"/>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Google Shape;173;p18">
            <a:extLst>
              <a:ext uri="{FF2B5EF4-FFF2-40B4-BE49-F238E27FC236}">
                <a16:creationId xmlns:a16="http://schemas.microsoft.com/office/drawing/2014/main" id="{89065429-E608-37FF-3B1C-0ACEC331A413}"/>
              </a:ext>
            </a:extLst>
          </p:cNvPr>
          <p:cNvSpPr txBox="1"/>
          <p:nvPr/>
        </p:nvSpPr>
        <p:spPr>
          <a:xfrm>
            <a:off x="588963" y="685800"/>
            <a:ext cx="8305800" cy="8382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4" name="Google Shape;174;p18">
            <a:extLst>
              <a:ext uri="{FF2B5EF4-FFF2-40B4-BE49-F238E27FC236}">
                <a16:creationId xmlns:a16="http://schemas.microsoft.com/office/drawing/2014/main" id="{3BB5704F-B114-653F-86AF-0F0B59503975}"/>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5" name="Google Shape;175;p18">
            <a:extLst>
              <a:ext uri="{FF2B5EF4-FFF2-40B4-BE49-F238E27FC236}">
                <a16:creationId xmlns:a16="http://schemas.microsoft.com/office/drawing/2014/main" id="{86594142-2163-D7BB-5BA2-2EF8DAD5A6E8}"/>
              </a:ext>
            </a:extLst>
          </p:cNvPr>
          <p:cNvSpPr txBox="1"/>
          <p:nvPr/>
        </p:nvSpPr>
        <p:spPr>
          <a:xfrm>
            <a:off x="8001000" y="228600"/>
            <a:ext cx="838200" cy="3810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6" name="Google Shape;176;p18">
            <a:extLst>
              <a:ext uri="{FF2B5EF4-FFF2-40B4-BE49-F238E27FC236}">
                <a16:creationId xmlns:a16="http://schemas.microsoft.com/office/drawing/2014/main" id="{43DCBCD7-44FA-A8F6-7CF1-1FEA00FF0882}"/>
              </a:ext>
            </a:extLst>
          </p:cNvPr>
          <p:cNvSpPr txBox="1"/>
          <p:nvPr/>
        </p:nvSpPr>
        <p:spPr>
          <a:xfrm>
            <a:off x="762000" y="152400"/>
            <a:ext cx="7772400" cy="6096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34822" name="Google Shape;177;p18">
            <a:extLst>
              <a:ext uri="{FF2B5EF4-FFF2-40B4-BE49-F238E27FC236}">
                <a16:creationId xmlns:a16="http://schemas.microsoft.com/office/drawing/2014/main" id="{16692E1C-CD6B-025A-E37B-47C11E952F68}"/>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178" name="Google Shape;178;p18">
            <a:extLst>
              <a:ext uri="{FF2B5EF4-FFF2-40B4-BE49-F238E27FC236}">
                <a16:creationId xmlns:a16="http://schemas.microsoft.com/office/drawing/2014/main" id="{47FD5F41-AAEE-4628-870B-B1B693AA2F8B}"/>
              </a:ext>
            </a:extLst>
          </p:cNvPr>
          <p:cNvSpPr txBox="1"/>
          <p:nvPr/>
        </p:nvSpPr>
        <p:spPr>
          <a:xfrm>
            <a:off x="2362200" y="6049963"/>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179" name="Google Shape;179;p18">
            <a:extLst>
              <a:ext uri="{FF2B5EF4-FFF2-40B4-BE49-F238E27FC236}">
                <a16:creationId xmlns:a16="http://schemas.microsoft.com/office/drawing/2014/main" id="{69C389D1-0210-4403-5C2B-FE4B70EFA536}"/>
              </a:ext>
            </a:extLst>
          </p:cNvPr>
          <p:cNvSpPr txBox="1"/>
          <p:nvPr/>
        </p:nvSpPr>
        <p:spPr>
          <a:xfrm>
            <a:off x="381000" y="1676400"/>
            <a:ext cx="8305800" cy="4572000"/>
          </a:xfrm>
          <a:prstGeom prst="rect">
            <a:avLst/>
          </a:prstGeom>
          <a:noFill/>
          <a:ln>
            <a:noFill/>
          </a:ln>
        </p:spPr>
        <p:txBody>
          <a:bodyPr spcFirstLastPara="1" lIns="90000" tIns="1097275" rIns="90000" bIns="1097275"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spcBef>
                <a:spcPts val="700"/>
              </a:spcBef>
              <a:buClr>
                <a:srgbClr val="FFFFFF"/>
              </a:buClr>
              <a:buSzPts val="2400"/>
            </a:pPr>
            <a:endParaRPr sz="2400" b="1" dirty="0">
              <a:latin typeface="Times New Roman" panose="02020603050405020304" pitchFamily="18" charset="0"/>
              <a:ea typeface="Twentieth Century"/>
              <a:cs typeface="Times New Roman" panose="02020603050405020304" pitchFamily="18" charset="0"/>
              <a:sym typeface="Twentieth Century"/>
            </a:endParaRPr>
          </a:p>
          <a:p>
            <a:pPr fontAlgn="auto"/>
            <a:endParaRPr sz="2400" b="1" dirty="0">
              <a:latin typeface="Times New Roman" panose="02020603050405020304" pitchFamily="18" charset="0"/>
              <a:ea typeface="Twentieth Century"/>
              <a:cs typeface="Times New Roman" panose="02020603050405020304" pitchFamily="18" charset="0"/>
              <a:sym typeface="Twentieth Century"/>
            </a:endParaRPr>
          </a:p>
        </p:txBody>
      </p:sp>
      <p:sp>
        <p:nvSpPr>
          <p:cNvPr id="180" name="Google Shape;180;p18">
            <a:extLst>
              <a:ext uri="{FF2B5EF4-FFF2-40B4-BE49-F238E27FC236}">
                <a16:creationId xmlns:a16="http://schemas.microsoft.com/office/drawing/2014/main" id="{5E4343EB-054B-9242-79FF-CB3B1903A87C}"/>
              </a:ext>
            </a:extLst>
          </p:cNvPr>
          <p:cNvSpPr txBox="1"/>
          <p:nvPr/>
        </p:nvSpPr>
        <p:spPr>
          <a:xfrm>
            <a:off x="2797175" y="6121400"/>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181" name="Google Shape;181;p18">
            <a:extLst>
              <a:ext uri="{FF2B5EF4-FFF2-40B4-BE49-F238E27FC236}">
                <a16:creationId xmlns:a16="http://schemas.microsoft.com/office/drawing/2014/main" id="{41C3287D-D306-7AAC-9597-C11645D0845B}"/>
              </a:ext>
            </a:extLst>
          </p:cNvPr>
          <p:cNvSpPr txBox="1"/>
          <p:nvPr/>
        </p:nvSpPr>
        <p:spPr>
          <a:xfrm>
            <a:off x="2286000" y="177800"/>
            <a:ext cx="6096000" cy="5207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buClr>
                <a:srgbClr val="0000CC"/>
              </a:buClr>
              <a:buSzPts val="3600"/>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rPr>
              <a:t>     LITERATURE  SURVEY</a:t>
            </a:r>
            <a:endParaRPr lang="en-US" dirty="0">
              <a:solidFill>
                <a:srgbClr val="002060"/>
              </a:solidFill>
              <a:latin typeface="Times New Roman" panose="02020603050405020304" pitchFamily="18" charset="0"/>
              <a:ea typeface="Times New Roman" panose="02020603050405020304"/>
              <a:cs typeface="Times New Roman" panose="02020603050405020304" pitchFamily="18" charset="0"/>
              <a:sym typeface="Times New Roman"/>
            </a:endParaRPr>
          </a:p>
        </p:txBody>
      </p:sp>
      <p:sp>
        <p:nvSpPr>
          <p:cNvPr id="182" name="Google Shape;182;p18">
            <a:extLst>
              <a:ext uri="{FF2B5EF4-FFF2-40B4-BE49-F238E27FC236}">
                <a16:creationId xmlns:a16="http://schemas.microsoft.com/office/drawing/2014/main" id="{E5C52B02-B95F-CF2D-449F-774CAAAD1804}"/>
              </a:ext>
            </a:extLst>
          </p:cNvPr>
          <p:cNvSpPr txBox="1"/>
          <p:nvPr/>
        </p:nvSpPr>
        <p:spPr>
          <a:xfrm>
            <a:off x="8288338"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978CEEAC-FAB0-406B-AFC7-BFC647E44AF4}"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8</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183" name="Google Shape;183;p18">
            <a:extLst>
              <a:ext uri="{FF2B5EF4-FFF2-40B4-BE49-F238E27FC236}">
                <a16:creationId xmlns:a16="http://schemas.microsoft.com/office/drawing/2014/main" id="{2BFB18D7-0558-93A0-6D31-434D9DCFEEB2}"/>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graphicFrame>
        <p:nvGraphicFramePr>
          <p:cNvPr id="34829" name="Google Shape;184;p18">
            <a:extLst>
              <a:ext uri="{FF2B5EF4-FFF2-40B4-BE49-F238E27FC236}">
                <a16:creationId xmlns:a16="http://schemas.microsoft.com/office/drawing/2014/main" id="{85B86CE2-8CA9-CC7D-CE13-B7433976FD04}"/>
              </a:ext>
            </a:extLst>
          </p:cNvPr>
          <p:cNvGraphicFramePr>
            <a:graphicFrameLocks noGrp="1"/>
          </p:cNvGraphicFramePr>
          <p:nvPr>
            <p:extLst>
              <p:ext uri="{D42A27DB-BD31-4B8C-83A1-F6EECF244321}">
                <p14:modId xmlns:p14="http://schemas.microsoft.com/office/powerpoint/2010/main" val="4112952382"/>
              </p:ext>
            </p:extLst>
          </p:nvPr>
        </p:nvGraphicFramePr>
        <p:xfrm>
          <a:off x="76200" y="1080418"/>
          <a:ext cx="8991600" cy="4470400"/>
        </p:xfrm>
        <a:graphic>
          <a:graphicData uri="http://schemas.openxmlformats.org/drawingml/2006/table">
            <a:tbl>
              <a:tblPr/>
              <a:tblGrid>
                <a:gridCol w="699776">
                  <a:extLst>
                    <a:ext uri="{9D8B030D-6E8A-4147-A177-3AD203B41FA5}">
                      <a16:colId xmlns:a16="http://schemas.microsoft.com/office/drawing/2014/main" val="4063665651"/>
                    </a:ext>
                  </a:extLst>
                </a:gridCol>
                <a:gridCol w="1714086">
                  <a:extLst>
                    <a:ext uri="{9D8B030D-6E8A-4147-A177-3AD203B41FA5}">
                      <a16:colId xmlns:a16="http://schemas.microsoft.com/office/drawing/2014/main" val="748054999"/>
                    </a:ext>
                  </a:extLst>
                </a:gridCol>
                <a:gridCol w="4107732">
                  <a:extLst>
                    <a:ext uri="{9D8B030D-6E8A-4147-A177-3AD203B41FA5}">
                      <a16:colId xmlns:a16="http://schemas.microsoft.com/office/drawing/2014/main" val="2069649417"/>
                    </a:ext>
                  </a:extLst>
                </a:gridCol>
                <a:gridCol w="2470006">
                  <a:extLst>
                    <a:ext uri="{9D8B030D-6E8A-4147-A177-3AD203B41FA5}">
                      <a16:colId xmlns:a16="http://schemas.microsoft.com/office/drawing/2014/main" val="3382555615"/>
                    </a:ext>
                  </a:extLst>
                </a:gridCol>
              </a:tblGrid>
              <a:tr h="845198">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Sr. No.</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Authors</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Proposed Method</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33CC"/>
                        </a:buClr>
                        <a:buSzPts val="1700"/>
                        <a:buFont typeface="Arial" panose="020B0604020202020204" pitchFamily="34" charset="0"/>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Arial" panose="020B0604020202020204" pitchFamily="34" charset="0"/>
                        </a:rPr>
                        <a:t>Advantages</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381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extLst>
                  <a:ext uri="{0D108BD9-81ED-4DB2-BD59-A6C34878D82A}">
                    <a16:rowId xmlns:a16="http://schemas.microsoft.com/office/drawing/2014/main" val="79735571"/>
                  </a:ext>
                </a:extLst>
              </a:tr>
              <a:tr h="3625202">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
                          <a:srgbClr val="3333CC"/>
                        </a:buClr>
                        <a:buSzPts val="1700"/>
                        <a:buFont typeface="Twentieth Century" charset="0"/>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wentieth Century" charset="0"/>
                        </a:rPr>
                        <a:t>5.</a:t>
                      </a: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IN" sz="1800" u="sng" dirty="0" err="1">
                          <a:latin typeface="Times New Roman" panose="02020603050405020304" pitchFamily="18" charset="0"/>
                          <a:cs typeface="Times New Roman" panose="02020603050405020304" pitchFamily="18" charset="0"/>
                        </a:rPr>
                        <a:t>Pradnya</a:t>
                      </a:r>
                      <a:r>
                        <a:rPr lang="en-IN" sz="1800" u="sng" dirty="0">
                          <a:latin typeface="Times New Roman" panose="02020603050405020304" pitchFamily="18" charset="0"/>
                          <a:cs typeface="Times New Roman" panose="02020603050405020304" pitchFamily="18" charset="0"/>
                        </a:rPr>
                        <a:t> R. </a:t>
                      </a:r>
                      <a:r>
                        <a:rPr lang="en-IN" sz="1800" u="sng" dirty="0" err="1">
                          <a:latin typeface="Times New Roman" panose="02020603050405020304" pitchFamily="18" charset="0"/>
                          <a:cs typeface="Times New Roman" panose="02020603050405020304" pitchFamily="18" charset="0"/>
                        </a:rPr>
                        <a:t>Nehete</a:t>
                      </a:r>
                      <a:r>
                        <a:rPr lang="en-IN" sz="1800" u="sng" dirty="0">
                          <a:latin typeface="Times New Roman" panose="02020603050405020304" pitchFamily="18" charset="0"/>
                          <a:cs typeface="Times New Roman" panose="02020603050405020304" pitchFamily="18" charset="0"/>
                        </a:rPr>
                        <a:t>,</a:t>
                      </a:r>
                    </a:p>
                    <a:p>
                      <a:r>
                        <a:rPr lang="en-IN" sz="1800" u="sng" dirty="0">
                          <a:latin typeface="Times New Roman" panose="02020603050405020304" pitchFamily="18" charset="0"/>
                          <a:cs typeface="Times New Roman" panose="02020603050405020304" pitchFamily="18" charset="0"/>
                        </a:rPr>
                        <a:t>J. P. Chaudhari, S. R. </a:t>
                      </a:r>
                      <a:r>
                        <a:rPr lang="en-IN" sz="1800" u="sng" dirty="0" err="1">
                          <a:latin typeface="Times New Roman" panose="02020603050405020304" pitchFamily="18" charset="0"/>
                          <a:cs typeface="Times New Roman" panose="02020603050405020304" pitchFamily="18" charset="0"/>
                        </a:rPr>
                        <a:t>Pachpande</a:t>
                      </a:r>
                      <a:r>
                        <a:rPr lang="en-IN" sz="1800" u="sng" dirty="0">
                          <a:latin typeface="Times New Roman" panose="02020603050405020304" pitchFamily="18" charset="0"/>
                          <a:cs typeface="Times New Roman" panose="02020603050405020304" pitchFamily="18" charset="0"/>
                        </a:rPr>
                        <a:t>, K. P. Rane</a:t>
                      </a:r>
                      <a:endParaRPr lang="en-IN" sz="1800" b="0" i="0" u="sng" strike="noStrike" cap="none" dirty="0">
                        <a:solidFill>
                          <a:srgbClr val="000000"/>
                        </a:solidFill>
                        <a:effectLst/>
                        <a:latin typeface="Times New Roman" panose="02020603050405020304" pitchFamily="18" charset="0"/>
                        <a:ea typeface="+mn-ea"/>
                        <a:cs typeface="Times New Roman" panose="02020603050405020304" pitchFamily="18" charset="0"/>
                        <a:sym typeface="Arial" panose="020B0604020202020204" pitchFamily="34"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dirty="0"/>
                        <a:t>Door lock security systems are classified based on technology used as </a:t>
                      </a:r>
                    </a:p>
                    <a:p>
                      <a:pPr marL="0" marR="0" lvl="0" indent="0" algn="l" defTabSz="914400" rtl="0" eaLnBrk="1" fontAlgn="base" latinLnBrk="0" hangingPunct="1">
                        <a:lnSpc>
                          <a:spcPct val="100000"/>
                        </a:lnSpc>
                        <a:spcBef>
                          <a:spcPct val="0"/>
                        </a:spcBef>
                        <a:spcAft>
                          <a:spcPct val="0"/>
                        </a:spcAft>
                        <a:buClrTx/>
                        <a:buSzTx/>
                        <a:buFontTx/>
                        <a:buNone/>
                        <a:tabLst/>
                      </a:pPr>
                      <a:r>
                        <a:rPr lang="en-US" sz="1800" dirty="0"/>
                        <a:t>1) Password based, 2) Biometric based, 3) GSM based, 4) smart card based, 5) RFID based, 5) Door phone based, 6) Bluetooth based, 7) Social networking sites based, 8) OTP based, 9) Motion detector based, 10) VB based, 11) Combined system. </a:t>
                      </a:r>
                      <a:endPar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tc>
                  <a:txBody>
                    <a:bodyPr/>
                    <a:lstStyle>
                      <a:lvl1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1pPr>
                      <a:lvl2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2pPr>
                      <a:lvl3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3pPr>
                      <a:lvl4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4pPr>
                      <a:lvl5pPr eaLnBrk="0" hangingPunct="0">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5pPr>
                      <a:lvl6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6pPr>
                      <a:lvl7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7pPr>
                      <a:lvl8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8pPr>
                      <a:lvl9pPr eaLnBrk="0" fontAlgn="base" hangingPunct="0">
                        <a:spcBef>
                          <a:spcPct val="0"/>
                        </a:spcBef>
                        <a:spcAft>
                          <a:spcPct val="0"/>
                        </a:spcAft>
                        <a:buClr>
                          <a:srgbClr val="000000"/>
                        </a:buClr>
                        <a:buFont typeface="Arial" panose="020B0604020202020204" pitchFamily="34" charset="0"/>
                        <a:defRPr sz="1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dirty="0"/>
                        <a:t>The recent trends in various methods of security for home, buildings, companies‟ vehicles etc., there is no need to worry about this security any longer, as automatic security systems are here to deal with it.</a:t>
                      </a:r>
                      <a:endParaRPr kumimoji="0" lang="en-US" altLang="en-US" sz="18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sym typeface="Times New Roman" panose="02020603050405020304" pitchFamily="18" charset="0"/>
                      </a:endParaRPr>
                    </a:p>
                  </a:txBody>
                  <a:tcPr marL="91450" marR="91450" marT="45725" marB="45725" horzOverflow="overflow">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381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a:noFill/>
                    </a:lnTlToBr>
                    <a:lnBlToTr>
                      <a:noFill/>
                    </a:lnBlToTr>
                    <a:gradFill rotWithShape="0">
                      <a:gsLst>
                        <a:gs pos="0">
                          <a:srgbClr val="8AF3C7"/>
                        </a:gs>
                        <a:gs pos="50000">
                          <a:srgbClr val="B9F5DB"/>
                        </a:gs>
                        <a:gs pos="100000">
                          <a:srgbClr val="DDFAED"/>
                        </a:gs>
                      </a:gsLst>
                      <a:lin ang="8100000"/>
                    </a:gradFill>
                  </a:tcPr>
                </a:tc>
                <a:extLst>
                  <a:ext uri="{0D108BD9-81ED-4DB2-BD59-A6C34878D82A}">
                    <a16:rowId xmlns:a16="http://schemas.microsoft.com/office/drawing/2014/main" val="3732326819"/>
                  </a:ext>
                </a:extLst>
              </a:tr>
            </a:tbl>
          </a:graphicData>
        </a:graphic>
      </p:graphicFrame>
      <p:pic>
        <p:nvPicPr>
          <p:cNvPr id="34855" name="Google Shape;185;p18" descr="New Sinhgad_Logo_2013_300">
            <a:extLst>
              <a:ext uri="{FF2B5EF4-FFF2-40B4-BE49-F238E27FC236}">
                <a16:creationId xmlns:a16="http://schemas.microsoft.com/office/drawing/2014/main" id="{E0B2D312-1436-4003-D40B-A3144C69D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025178013"/>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Google Shape;230;p21">
            <a:extLst>
              <a:ext uri="{FF2B5EF4-FFF2-40B4-BE49-F238E27FC236}">
                <a16:creationId xmlns:a16="http://schemas.microsoft.com/office/drawing/2014/main" id="{8DF7A10F-57CB-279D-5328-B4826840356B}"/>
              </a:ext>
            </a:extLst>
          </p:cNvPr>
          <p:cNvSpPr txBox="1"/>
          <p:nvPr/>
        </p:nvSpPr>
        <p:spPr>
          <a:xfrm>
            <a:off x="76200" y="6069013"/>
            <a:ext cx="2057400" cy="6858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231" name="Google Shape;231;p21">
            <a:extLst>
              <a:ext uri="{FF2B5EF4-FFF2-40B4-BE49-F238E27FC236}">
                <a16:creationId xmlns:a16="http://schemas.microsoft.com/office/drawing/2014/main" id="{8DB25B87-FC3E-419D-769B-B04DBD4C0440}"/>
              </a:ext>
            </a:extLst>
          </p:cNvPr>
          <p:cNvSpPr txBox="1"/>
          <p:nvPr/>
        </p:nvSpPr>
        <p:spPr>
          <a:xfrm>
            <a:off x="1905000" y="152400"/>
            <a:ext cx="6629400" cy="6096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cxnSp>
        <p:nvCxnSpPr>
          <p:cNvPr id="35844" name="Google Shape;232;p21">
            <a:extLst>
              <a:ext uri="{FF2B5EF4-FFF2-40B4-BE49-F238E27FC236}">
                <a16:creationId xmlns:a16="http://schemas.microsoft.com/office/drawing/2014/main" id="{20E9C3A8-1E1E-532F-DC0E-9D80289E9891}"/>
              </a:ext>
            </a:extLst>
          </p:cNvPr>
          <p:cNvCxnSpPr>
            <a:cxnSpLocks noChangeArrowheads="1" noChangeShapeType="1"/>
          </p:cNvCxnSpPr>
          <p:nvPr/>
        </p:nvCxnSpPr>
        <p:spPr bwMode="auto">
          <a:xfrm>
            <a:off x="0" y="838200"/>
            <a:ext cx="9144000" cy="1588"/>
          </a:xfrm>
          <a:prstGeom prst="straightConnector1">
            <a:avLst/>
          </a:prstGeom>
          <a:noFill/>
          <a:ln w="223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cxnSp>
      <p:sp>
        <p:nvSpPr>
          <p:cNvPr id="233" name="Google Shape;233;p21">
            <a:extLst>
              <a:ext uri="{FF2B5EF4-FFF2-40B4-BE49-F238E27FC236}">
                <a16:creationId xmlns:a16="http://schemas.microsoft.com/office/drawing/2014/main" id="{A300E1DE-AFC8-A678-1004-554CBB26561F}"/>
              </a:ext>
            </a:extLst>
          </p:cNvPr>
          <p:cNvSpPr txBox="1"/>
          <p:nvPr/>
        </p:nvSpPr>
        <p:spPr>
          <a:xfrm>
            <a:off x="2362200" y="6049963"/>
            <a:ext cx="6705600" cy="685800"/>
          </a:xfrm>
          <a:prstGeom prst="rect">
            <a:avLst/>
          </a:prstGeom>
          <a:noFill/>
          <a:ln>
            <a:noFill/>
          </a:ln>
        </p:spPr>
        <p:txBody>
          <a:bodyPr spcFirstLastPara="1" lIns="91425" tIns="45700" rIns="91425" bIns="457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235" name="Google Shape;235;p21">
            <a:extLst>
              <a:ext uri="{FF2B5EF4-FFF2-40B4-BE49-F238E27FC236}">
                <a16:creationId xmlns:a16="http://schemas.microsoft.com/office/drawing/2014/main" id="{0FC308C7-A1C0-CEBB-2CBE-2368441C9AE6}"/>
              </a:ext>
            </a:extLst>
          </p:cNvPr>
          <p:cNvSpPr txBox="1"/>
          <p:nvPr/>
        </p:nvSpPr>
        <p:spPr>
          <a:xfrm>
            <a:off x="2797175" y="6121400"/>
            <a:ext cx="5440363" cy="561975"/>
          </a:xfrm>
          <a:prstGeom prst="rect">
            <a:avLst/>
          </a:prstGeom>
          <a:noFill/>
          <a:ln>
            <a:noFill/>
          </a:ln>
        </p:spPr>
        <p:txBody>
          <a:bodyPr spcFirstLastPara="1" lIns="90000" tIns="45000" rIns="90000" bIns="45000"/>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SzPts val="1400"/>
              <a:buFont typeface="Tahoma" panose="020B0604030504040204"/>
              <a:buNone/>
            </a:pPr>
            <a:r>
              <a:rPr lang="en-US" b="1">
                <a:ln w="9525" cap="flat" cmpd="sng" algn="ctr">
                  <a:noFill/>
                  <a:prstDash val="solid"/>
                  <a:round/>
                  <a:headEnd type="none" w="med" len="med"/>
                  <a:tailEnd type="none" w="med" len="med"/>
                </a:ln>
                <a:latin typeface="Times New Roman" panose="02020603050405020304" pitchFamily="18" charset="0"/>
                <a:ea typeface="Tahoma" panose="020B0604030504040204"/>
                <a:cs typeface="Times New Roman" panose="02020603050405020304" pitchFamily="18" charset="0"/>
                <a:sym typeface="Tahoma"/>
              </a:rPr>
              <a:t>Sinhgad College of Engineering, Pune – 41.</a:t>
            </a:r>
          </a:p>
          <a:p>
            <a:pPr algn="ctr" fontAlgn="auto">
              <a:spcBef>
                <a:spcPts val="300"/>
              </a:spcBef>
              <a:buSzPts val="1400"/>
              <a:buFont typeface="Times New Roman" panose="02020603050405020304"/>
              <a:buNone/>
            </a:pPr>
            <a:r>
              <a:rPr lang="en-US" b="1" i="1">
                <a:ln w="9525" cap="flat" cmpd="sng" algn="ctr">
                  <a:noFill/>
                  <a:prstDash val="solid"/>
                  <a:round/>
                  <a:headEnd type="none" w="med" len="med"/>
                  <a:tailEnd type="none" w="med" len="med"/>
                </a:ln>
                <a:latin typeface="Times New Roman" panose="02020603050405020304" pitchFamily="18" charset="0"/>
                <a:ea typeface="Times New Roman" panose="02020603050405020304"/>
                <a:cs typeface="Times New Roman" panose="02020603050405020304" pitchFamily="18" charset="0"/>
                <a:sym typeface="Times New Roman"/>
              </a:rPr>
              <a:t>Department of Electronics &amp;Telecommunication Engineering</a:t>
            </a:r>
          </a:p>
        </p:txBody>
      </p:sp>
      <p:sp>
        <p:nvSpPr>
          <p:cNvPr id="236" name="Google Shape;236;p21">
            <a:extLst>
              <a:ext uri="{FF2B5EF4-FFF2-40B4-BE49-F238E27FC236}">
                <a16:creationId xmlns:a16="http://schemas.microsoft.com/office/drawing/2014/main" id="{8A585439-FA5C-160C-FCF2-94185DE26E43}"/>
              </a:ext>
            </a:extLst>
          </p:cNvPr>
          <p:cNvSpPr txBox="1"/>
          <p:nvPr/>
        </p:nvSpPr>
        <p:spPr>
          <a:xfrm>
            <a:off x="3440113" y="201613"/>
            <a:ext cx="2281237" cy="520700"/>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endParaRPr sz="1800" dirty="0">
              <a:solidFill>
                <a:schemeClr val="lt1"/>
              </a:solidFill>
              <a:latin typeface="Times New Roman" panose="02020603050405020304" pitchFamily="18" charset="0"/>
              <a:cs typeface="Times New Roman" panose="02020603050405020304" pitchFamily="18" charset="0"/>
            </a:endParaRPr>
          </a:p>
        </p:txBody>
      </p:sp>
      <p:sp>
        <p:nvSpPr>
          <p:cNvPr id="237" name="Google Shape;237;p21">
            <a:extLst>
              <a:ext uri="{FF2B5EF4-FFF2-40B4-BE49-F238E27FC236}">
                <a16:creationId xmlns:a16="http://schemas.microsoft.com/office/drawing/2014/main" id="{E00E73B8-6B25-E631-CBB8-D1313ACA4E7C}"/>
              </a:ext>
            </a:extLst>
          </p:cNvPr>
          <p:cNvSpPr txBox="1"/>
          <p:nvPr/>
        </p:nvSpPr>
        <p:spPr>
          <a:xfrm>
            <a:off x="8253413" y="6169025"/>
            <a:ext cx="838200" cy="381000"/>
          </a:xfrm>
          <a:prstGeom prst="rect">
            <a:avLst/>
          </a:prstGeom>
          <a:noFill/>
          <a:ln>
            <a:noFill/>
          </a:ln>
        </p:spPr>
        <p:txBody>
          <a:bodyPr lIns="90000" tIns="46800" rIns="90000" bIns="46800" anchor="ctr"/>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vl6pPr fontAlgn="base">
              <a:spcBef>
                <a:spcPct val="0"/>
              </a:spcBef>
              <a:spcAft>
                <a:spcPct val="0"/>
              </a:spcAft>
              <a:defRPr>
                <a:solidFill>
                  <a:srgbClr val="000000"/>
                </a:solidFill>
                <a:latin typeface="Calibri" panose="020F0502020204030204" pitchFamily="34" charset="0"/>
                <a:cs typeface="Calibri" panose="020F0502020204030204" pitchFamily="34" charset="0"/>
              </a:defRPr>
            </a:lvl6pPr>
            <a:lvl7pPr fontAlgn="base">
              <a:spcBef>
                <a:spcPct val="0"/>
              </a:spcBef>
              <a:spcAft>
                <a:spcPct val="0"/>
              </a:spcAft>
              <a:defRPr>
                <a:solidFill>
                  <a:srgbClr val="000000"/>
                </a:solidFill>
                <a:latin typeface="Calibri" panose="020F0502020204030204" pitchFamily="34" charset="0"/>
                <a:cs typeface="Calibri" panose="020F0502020204030204" pitchFamily="34" charset="0"/>
              </a:defRPr>
            </a:lvl7pPr>
            <a:lvl8pPr fontAlgn="base">
              <a:spcBef>
                <a:spcPct val="0"/>
              </a:spcBef>
              <a:spcAft>
                <a:spcPct val="0"/>
              </a:spcAft>
              <a:defRPr>
                <a:solidFill>
                  <a:srgbClr val="000000"/>
                </a:solidFill>
                <a:latin typeface="Calibri" panose="020F0502020204030204" pitchFamily="34" charset="0"/>
                <a:cs typeface="Calibri" panose="020F0502020204030204" pitchFamily="34" charset="0"/>
              </a:defRPr>
            </a:lvl8pPr>
            <a:lvl9pPr fontAlgn="base">
              <a:spcBef>
                <a:spcPct val="0"/>
              </a:spcBef>
              <a:spcAft>
                <a:spcPct val="0"/>
              </a:spcAft>
              <a:defRPr>
                <a:solidFill>
                  <a:srgbClr val="000000"/>
                </a:solidFill>
                <a:latin typeface="Calibri" panose="020F0502020204030204" pitchFamily="34" charset="0"/>
                <a:cs typeface="Calibri" panose="020F0502020204030204" pitchFamily="34" charset="0"/>
              </a:defRPr>
            </a:lvl9pPr>
          </a:lstStyle>
          <a:p>
            <a:pPr algn="ctr">
              <a:buClr>
                <a:srgbClr val="000000"/>
              </a:buClr>
              <a:buSzPts val="1400"/>
              <a:buFont typeface="Arial" panose="020B0604020202020204" pitchFamily="34" charset="0"/>
              <a:buNone/>
            </a:pPr>
            <a:fld id="{3831E704-8EE7-4A8F-9ABE-25C94B7765E5}" type="slidenum">
              <a:rPr lang="en-US" altLang="en-US" sz="1400" b="1">
                <a:latin typeface="Times New Roman" panose="02020603050405020304" pitchFamily="18" charset="0"/>
                <a:cs typeface="Times New Roman" panose="02020603050405020304" pitchFamily="18" charset="0"/>
                <a:sym typeface="Arial" panose="020B0604020202020204" pitchFamily="34" charset="0"/>
              </a:rPr>
              <a:pPr algn="ctr">
                <a:buClr>
                  <a:srgbClr val="000000"/>
                </a:buClr>
                <a:buSzPts val="1400"/>
                <a:buFont typeface="Arial" panose="020B0604020202020204" pitchFamily="34" charset="0"/>
                <a:buNone/>
              </a:pPr>
              <a:t>9</a:t>
            </a:fld>
            <a:endParaRPr lang="en-US" altLang="en-US" sz="14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238" name="Google Shape;238;p21">
            <a:extLst>
              <a:ext uri="{FF2B5EF4-FFF2-40B4-BE49-F238E27FC236}">
                <a16:creationId xmlns:a16="http://schemas.microsoft.com/office/drawing/2014/main" id="{B9B22484-A353-C87F-B7F2-9B96F7ACFA74}"/>
              </a:ext>
            </a:extLst>
          </p:cNvPr>
          <p:cNvSpPr txBox="1"/>
          <p:nvPr/>
        </p:nvSpPr>
        <p:spPr>
          <a:xfrm>
            <a:off x="2286000" y="152400"/>
            <a:ext cx="5562600" cy="646290"/>
          </a:xfrm>
          <a:prstGeom prst="rect">
            <a:avLst/>
          </a:prstGeom>
          <a:noFill/>
          <a:ln>
            <a:noFill/>
          </a:ln>
        </p:spPr>
        <p:txBody>
          <a:bodyPr spcFirstLastPara="1" lIns="91425" tIns="45700" rIns="91425" bIns="4570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0000CC"/>
              </a:buClr>
              <a:buSzPts val="3400"/>
              <a:buFont typeface="Twentieth Century"/>
              <a:buNone/>
            </a:pPr>
            <a:r>
              <a:rPr lang="en-US" sz="3600" b="1" dirty="0">
                <a:ln w="9525" cap="flat" cmpd="sng" algn="ctr">
                  <a:noFill/>
                  <a:prstDash val="solid"/>
                  <a:round/>
                  <a:headEnd type="none" w="med" len="med"/>
                  <a:tailEnd type="none" w="med" len="med"/>
                </a:ln>
                <a:solidFill>
                  <a:srgbClr val="002060"/>
                </a:solidFill>
                <a:latin typeface="Times New Roman" panose="02020603050405020304" pitchFamily="18" charset="0"/>
                <a:ea typeface="Twentieth Century"/>
                <a:cs typeface="Times New Roman" panose="02020603050405020304" pitchFamily="18" charset="0"/>
                <a:sym typeface="Twentieth Century"/>
              </a:rPr>
              <a:t>BLOCK  DIAGRAM</a:t>
            </a:r>
          </a:p>
        </p:txBody>
      </p:sp>
      <p:sp>
        <p:nvSpPr>
          <p:cNvPr id="239" name="Google Shape;239;p21">
            <a:extLst>
              <a:ext uri="{FF2B5EF4-FFF2-40B4-BE49-F238E27FC236}">
                <a16:creationId xmlns:a16="http://schemas.microsoft.com/office/drawing/2014/main" id="{A68CE640-A70C-72B1-85EA-0A98AD19E84D}"/>
              </a:ext>
            </a:extLst>
          </p:cNvPr>
          <p:cNvSpPr txBox="1"/>
          <p:nvPr/>
        </p:nvSpPr>
        <p:spPr>
          <a:xfrm>
            <a:off x="76200" y="6069013"/>
            <a:ext cx="2055813" cy="684212"/>
          </a:xfrm>
          <a:prstGeom prst="rect">
            <a:avLst/>
          </a:prstGeom>
          <a:noFill/>
          <a:ln>
            <a:noFill/>
          </a:ln>
        </p:spPr>
        <p:txBody>
          <a:bodyPr spcFirstLastPara="1" lIns="90000" tIns="46800" rIns="90000" bIns="46800" anchor="ct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algn="ctr" fontAlgn="auto">
              <a:buClr>
                <a:srgbClr val="FFFFFF"/>
              </a:buClr>
              <a:buSzPts val="2000"/>
              <a:buFont typeface="Times New Roman" panose="02020603050405020304"/>
              <a:buNone/>
            </a:pPr>
            <a:r>
              <a:rPr lang="en-US" sz="2000">
                <a:ln w="9525" cap="flat" cmpd="sng" algn="ctr">
                  <a:noFill/>
                  <a:prstDash val="solid"/>
                  <a:round/>
                  <a:headEnd type="none" w="med" len="med"/>
                  <a:tailEnd type="none" w="med" len="med"/>
                </a:ln>
                <a:solidFill>
                  <a:srgbClr val="FFFFFF"/>
                </a:solidFill>
                <a:latin typeface="Times New Roman" panose="02020603050405020304" pitchFamily="18" charset="0"/>
                <a:ea typeface="Times New Roman" panose="02020603050405020304"/>
                <a:cs typeface="Times New Roman" panose="02020603050405020304" pitchFamily="18" charset="0"/>
                <a:sym typeface="Times New Roman"/>
              </a:rPr>
              <a:t>*</a:t>
            </a:r>
          </a:p>
        </p:txBody>
      </p:sp>
      <p:pic>
        <p:nvPicPr>
          <p:cNvPr id="35851" name="Google Shape;240;p21" descr="New Sinhgad_Logo_2013_300">
            <a:extLst>
              <a:ext uri="{FF2B5EF4-FFF2-40B4-BE49-F238E27FC236}">
                <a16:creationId xmlns:a16="http://schemas.microsoft.com/office/drawing/2014/main" id="{2552006A-1AB9-6CE7-CDCD-029BD0807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15049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6" name="TextBox 45">
            <a:extLst>
              <a:ext uri="{FF2B5EF4-FFF2-40B4-BE49-F238E27FC236}">
                <a16:creationId xmlns:a16="http://schemas.microsoft.com/office/drawing/2014/main" id="{178D91E8-1E39-554D-9DE2-DC7983427754}"/>
              </a:ext>
            </a:extLst>
          </p:cNvPr>
          <p:cNvSpPr txBox="1"/>
          <p:nvPr/>
        </p:nvSpPr>
        <p:spPr>
          <a:xfrm>
            <a:off x="2076450" y="5409406"/>
            <a:ext cx="5772150" cy="461963"/>
          </a:xfrm>
          <a:prstGeom prst="rect">
            <a:avLst/>
          </a:prstGeom>
          <a:noFill/>
          <a:ln w="9525" cap="flat" cmpd="sng" algn="ctr">
            <a:noFill/>
            <a:prstDash val="solid"/>
            <a:round/>
            <a:headEnd type="none" w="med" len="med"/>
            <a:tailEnd type="none" w="med" len="med"/>
          </a:ln>
        </p:spPr>
        <p:txBody>
          <a:bodyPr>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ct val="0"/>
              </a:spcBef>
              <a:spcAft>
                <a:spcPct val="0"/>
              </a:spcAft>
              <a:buClr>
                <a:srgbClr val="000000"/>
              </a:buClr>
              <a:buFont typeface="Arial"/>
              <a:defRPr sz="1400" b="0" i="0" u="none" strike="noStrike" kern="1200" cap="none">
                <a:solidFill>
                  <a:srgbClr val="000000"/>
                </a:solidFill>
                <a:latin typeface="Arial"/>
                <a:ea typeface="Arial"/>
                <a:cs typeface="Arial"/>
                <a:sym typeface="Arial"/>
              </a:defRPr>
            </a:lvl9pPr>
          </a:lstStyle>
          <a:p>
            <a:pPr fontAlgn="auto"/>
            <a:r>
              <a:rPr lang="en-US" sz="2400" b="1" dirty="0">
                <a:ln w="9525" cap="flat" cmpd="sng" algn="ctr">
                  <a:noFill/>
                  <a:prstDash val="solid"/>
                  <a:round/>
                  <a:headEnd type="none" w="med" len="med"/>
                  <a:tailEnd type="none" w="med" len="med"/>
                </a:ln>
                <a:latin typeface="Times New Roman" panose="02020603050405020304" pitchFamily="18" charset="0"/>
                <a:ea typeface="Abadi Extra Light" pitchFamily="2" charset="0"/>
                <a:cs typeface="Times New Roman" panose="02020603050405020304" pitchFamily="18" charset="0"/>
              </a:rPr>
              <a:t>Block Diagram of  Door locking system.</a:t>
            </a:r>
          </a:p>
        </p:txBody>
      </p:sp>
      <p:pic>
        <p:nvPicPr>
          <p:cNvPr id="3" name="Picture 2" descr="Diagram&#10;&#10;Description automatically generated with medium confidence">
            <a:extLst>
              <a:ext uri="{FF2B5EF4-FFF2-40B4-BE49-F238E27FC236}">
                <a16:creationId xmlns:a16="http://schemas.microsoft.com/office/drawing/2014/main" id="{E361F42B-4A4D-B5AF-F9F6-53F236012C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958850"/>
            <a:ext cx="8991600" cy="4252912"/>
          </a:xfrm>
          <a:prstGeom prst="rect">
            <a:avLst/>
          </a:prstGeom>
        </p:spPr>
      </p:pic>
    </p:spTree>
  </p:cSld>
  <p:clrMapOvr>
    <a:masterClrMapping/>
  </p:clrMapOvr>
  <p:transition spd="med">
    <p:push dir="u"/>
  </p:transition>
</p:sld>
</file>

<file path=ppt/tags/tag1.xml><?xml version="1.0" encoding="utf-8"?>
<p:tagLst xmlns:a="http://schemas.openxmlformats.org/drawingml/2006/main" xmlns:r="http://schemas.openxmlformats.org/officeDocument/2006/relationships" xmlns:p="http://schemas.openxmlformats.org/presentationml/2006/main">
  <p:tag name="AS_NET" val="6.0.4"/>
  <p:tag name="AS_OS" val="Microsoft Windows NT 10.0.17763.0"/>
  <p:tag name="AS_RELEASE_DATE" val="2022.03.14"/>
  <p:tag name="AS_TITLE" val="Aspose.Slides for .NET5"/>
  <p:tag name="AS_VERSION" val="2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1388</TotalTime>
  <Words>3021</Words>
  <Application>Microsoft Office PowerPoint</Application>
  <PresentationFormat>On-screen Show (4:3)</PresentationFormat>
  <Paragraphs>482</Paragraphs>
  <Slides>31</Slides>
  <Notes>31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31</vt:i4>
      </vt:variant>
    </vt:vector>
  </HeadingPairs>
  <TitlesOfParts>
    <vt:vector size="44" baseType="lpstr">
      <vt:lpstr>Symbol</vt:lpstr>
      <vt:lpstr>Times New Roman</vt:lpstr>
      <vt:lpstr>Twentieth Century</vt:lpstr>
      <vt:lpstr>Calibri</vt:lpstr>
      <vt:lpstr>Arial</vt:lpstr>
      <vt:lpstr>SimSun</vt:lpstr>
      <vt:lpstr>Abadi Extra Light</vt:lpstr>
      <vt:lpstr>Tahoma</vt:lpstr>
      <vt:lpstr>Wingdings</vt:lpstr>
      <vt:lpstr>Office Theme</vt:lpstr>
      <vt:lpstr>Office Theme</vt:lpstr>
      <vt:lpstr>1_Office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KALVENI</dc:creator>
  <cp:lastModifiedBy>VISHWAKARMA MAYUR</cp:lastModifiedBy>
  <cp:revision>54</cp:revision>
  <cp:lastPrinted>2022-04-23T14:45:45Z</cp:lastPrinted>
  <dcterms:created xsi:type="dcterms:W3CDTF">2022-04-23T14:45:45Z</dcterms:created>
  <dcterms:modified xsi:type="dcterms:W3CDTF">2023-06-02T15:23:31Z</dcterms:modified>
</cp:coreProperties>
</file>